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72" r:id="rId7"/>
    <p:sldId id="271" r:id="rId8"/>
    <p:sldId id="273" r:id="rId9"/>
    <p:sldId id="274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22A660-CB28-A843-BCB9-03C431CD1290}" v="153" dt="2025-03-10T22:12:49.746"/>
    <p1510:client id="{249F343B-1C80-1194-2737-A461B3C86EE0}" v="58" dt="2025-03-11T00:13:16.324"/>
    <p1510:client id="{4082E565-EDBA-54CC-E8EA-2C15FDA75F1C}" v="11" dt="2025-03-11T01:09:11.220"/>
    <p1510:client id="{45F6B980-4BC6-47E6-7199-9EDCA64B114D}" v="34" dt="2025-03-11T01:06:04.282"/>
    <p1510:client id="{49B99F27-33B4-4180-3C0F-32EBB7B06EF0}" v="1243" dt="2025-03-10T22:02:53.418"/>
    <p1510:client id="{994450BF-70EC-C461-E724-F469E2F3517B}" v="201" dt="2025-03-09T16:56:31.9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AF58A2-98A7-46D0-A39F-5A26E3FE2C4B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90FB383-1092-4C4B-BB15-06757E2A508F}">
      <dgm:prSet/>
      <dgm:spPr/>
      <dgm:t>
        <a:bodyPr/>
        <a:lstStyle/>
        <a:p>
          <a:pPr>
            <a:defRPr b="1"/>
          </a:pPr>
          <a:r>
            <a:rPr lang="en-US"/>
            <a:t>TAP is a project-based class focused on: </a:t>
          </a:r>
        </a:p>
      </dgm:t>
    </dgm:pt>
    <dgm:pt modelId="{71126F12-ECBB-4E5D-9253-1FCAD7498681}" type="parTrans" cxnId="{7A47D458-8C9A-4C08-A15E-A02A19FC6ABE}">
      <dgm:prSet/>
      <dgm:spPr/>
      <dgm:t>
        <a:bodyPr/>
        <a:lstStyle/>
        <a:p>
          <a:endParaRPr lang="en-US"/>
        </a:p>
      </dgm:t>
    </dgm:pt>
    <dgm:pt modelId="{99ADC290-BCB9-4E08-8CFF-2B9F001842ED}" type="sibTrans" cxnId="{7A47D458-8C9A-4C08-A15E-A02A19FC6ABE}">
      <dgm:prSet/>
      <dgm:spPr/>
      <dgm:t>
        <a:bodyPr/>
        <a:lstStyle/>
        <a:p>
          <a:endParaRPr lang="en-US"/>
        </a:p>
      </dgm:t>
    </dgm:pt>
    <dgm:pt modelId="{F32E251E-1C1E-49BC-9A21-45B8731D6551}">
      <dgm:prSet/>
      <dgm:spPr/>
      <dgm:t>
        <a:bodyPr/>
        <a:lstStyle/>
        <a:p>
          <a:r>
            <a:rPr lang="en-US"/>
            <a:t>Providing a collaborative environment for students</a:t>
          </a:r>
        </a:p>
      </dgm:t>
    </dgm:pt>
    <dgm:pt modelId="{51D91762-8F38-4ECC-AF9E-D829A46DDB62}" type="parTrans" cxnId="{4E91ADBB-D2A3-47DE-9A82-551567C87D04}">
      <dgm:prSet/>
      <dgm:spPr/>
      <dgm:t>
        <a:bodyPr/>
        <a:lstStyle/>
        <a:p>
          <a:endParaRPr lang="en-US"/>
        </a:p>
      </dgm:t>
    </dgm:pt>
    <dgm:pt modelId="{3E4D38E6-C863-4213-8F72-AD65AF35A2C2}" type="sibTrans" cxnId="{4E91ADBB-D2A3-47DE-9A82-551567C87D04}">
      <dgm:prSet/>
      <dgm:spPr/>
      <dgm:t>
        <a:bodyPr/>
        <a:lstStyle/>
        <a:p>
          <a:endParaRPr lang="en-US"/>
        </a:p>
      </dgm:t>
    </dgm:pt>
    <dgm:pt modelId="{7EAD393D-B9A7-4705-8CE1-FF12C48AA773}">
      <dgm:prSet/>
      <dgm:spPr/>
      <dgm:t>
        <a:bodyPr/>
        <a:lstStyle/>
        <a:p>
          <a:r>
            <a:rPr lang="en-US"/>
            <a:t>Working with classmates on a semester-long project</a:t>
          </a:r>
        </a:p>
      </dgm:t>
    </dgm:pt>
    <dgm:pt modelId="{E16EFB9B-1C46-4013-A47F-8E76319A34FE}" type="parTrans" cxnId="{F3F42486-B568-47C7-8CDB-059E9132EFE9}">
      <dgm:prSet/>
      <dgm:spPr/>
      <dgm:t>
        <a:bodyPr/>
        <a:lstStyle/>
        <a:p>
          <a:endParaRPr lang="en-US"/>
        </a:p>
      </dgm:t>
    </dgm:pt>
    <dgm:pt modelId="{30DD0DE1-B633-431C-A5DA-54A7B587FF3A}" type="sibTrans" cxnId="{F3F42486-B568-47C7-8CDB-059E9132EFE9}">
      <dgm:prSet/>
      <dgm:spPr/>
      <dgm:t>
        <a:bodyPr/>
        <a:lstStyle/>
        <a:p>
          <a:endParaRPr lang="en-US"/>
        </a:p>
      </dgm:t>
    </dgm:pt>
    <dgm:pt modelId="{D36E2371-FE14-4232-AEFF-904527F09A82}">
      <dgm:prSet/>
      <dgm:spPr/>
      <dgm:t>
        <a:bodyPr/>
        <a:lstStyle/>
        <a:p>
          <a:r>
            <a:rPr lang="en-US"/>
            <a:t>Allowing students to use technologies of their choice</a:t>
          </a:r>
        </a:p>
      </dgm:t>
    </dgm:pt>
    <dgm:pt modelId="{CE8DF02B-679A-419A-BD12-919A2B2E33E4}" type="parTrans" cxnId="{EB477E17-7380-4E0D-85D1-E60698C684C9}">
      <dgm:prSet/>
      <dgm:spPr/>
      <dgm:t>
        <a:bodyPr/>
        <a:lstStyle/>
        <a:p>
          <a:endParaRPr lang="en-US"/>
        </a:p>
      </dgm:t>
    </dgm:pt>
    <dgm:pt modelId="{7DAF2EB1-A444-48DA-9E98-9147ADD697DF}" type="sibTrans" cxnId="{EB477E17-7380-4E0D-85D1-E60698C684C9}">
      <dgm:prSet/>
      <dgm:spPr/>
      <dgm:t>
        <a:bodyPr/>
        <a:lstStyle/>
        <a:p>
          <a:endParaRPr lang="en-US"/>
        </a:p>
      </dgm:t>
    </dgm:pt>
    <dgm:pt modelId="{CAC922D7-CB85-41E5-9119-6A6ADD71C959}">
      <dgm:prSet/>
      <dgm:spPr/>
      <dgm:t>
        <a:bodyPr/>
        <a:lstStyle/>
        <a:p>
          <a:pPr>
            <a:defRPr b="1"/>
          </a:pPr>
          <a:r>
            <a:rPr lang="en-US"/>
            <a:t>TAP's goals include: </a:t>
          </a:r>
        </a:p>
      </dgm:t>
    </dgm:pt>
    <dgm:pt modelId="{E8329FE1-E86A-4C2D-9DFA-47622ABF6729}" type="parTrans" cxnId="{E54254CE-AE4D-4AB7-A75B-E12AFEB35307}">
      <dgm:prSet/>
      <dgm:spPr/>
      <dgm:t>
        <a:bodyPr/>
        <a:lstStyle/>
        <a:p>
          <a:endParaRPr lang="en-US"/>
        </a:p>
      </dgm:t>
    </dgm:pt>
    <dgm:pt modelId="{3738F89A-4AB5-49C4-89EB-F08D77368034}" type="sibTrans" cxnId="{E54254CE-AE4D-4AB7-A75B-E12AFEB35307}">
      <dgm:prSet/>
      <dgm:spPr/>
      <dgm:t>
        <a:bodyPr/>
        <a:lstStyle/>
        <a:p>
          <a:endParaRPr lang="en-US"/>
        </a:p>
      </dgm:t>
    </dgm:pt>
    <dgm:pt modelId="{6975B65F-C2BD-4C87-A139-C218115A8E75}">
      <dgm:prSet/>
      <dgm:spPr/>
      <dgm:t>
        <a:bodyPr/>
        <a:lstStyle/>
        <a:p>
          <a:r>
            <a:rPr lang="en-US"/>
            <a:t>Increasing participation in IT</a:t>
          </a:r>
        </a:p>
      </dgm:t>
    </dgm:pt>
    <dgm:pt modelId="{CDB5C481-83D8-4781-B6C9-691ADE4C95BE}" type="parTrans" cxnId="{508FA877-3E08-4A74-B4CD-DACADA34561B}">
      <dgm:prSet/>
      <dgm:spPr/>
      <dgm:t>
        <a:bodyPr/>
        <a:lstStyle/>
        <a:p>
          <a:endParaRPr lang="en-US"/>
        </a:p>
      </dgm:t>
    </dgm:pt>
    <dgm:pt modelId="{12E02240-CA1A-4518-A90D-6D63F011CE11}" type="sibTrans" cxnId="{508FA877-3E08-4A74-B4CD-DACADA34561B}">
      <dgm:prSet/>
      <dgm:spPr/>
      <dgm:t>
        <a:bodyPr/>
        <a:lstStyle/>
        <a:p>
          <a:endParaRPr lang="en-US"/>
        </a:p>
      </dgm:t>
    </dgm:pt>
    <dgm:pt modelId="{FD3FCE04-E046-4D49-9378-F1CAC9E31731}">
      <dgm:prSet/>
      <dgm:spPr/>
      <dgm:t>
        <a:bodyPr/>
        <a:lstStyle/>
        <a:p>
          <a:r>
            <a:rPr lang="en-US"/>
            <a:t>Organizing outreach activities and workshops</a:t>
          </a:r>
        </a:p>
      </dgm:t>
    </dgm:pt>
    <dgm:pt modelId="{DD4BE15A-E8B5-47D6-8E08-76FC0B2B3D79}" type="parTrans" cxnId="{43A21901-76BF-4475-9BC5-5D429BA274D4}">
      <dgm:prSet/>
      <dgm:spPr/>
      <dgm:t>
        <a:bodyPr/>
        <a:lstStyle/>
        <a:p>
          <a:endParaRPr lang="en-US"/>
        </a:p>
      </dgm:t>
    </dgm:pt>
    <dgm:pt modelId="{43EF3F58-9E3A-44A1-B83A-61312146F34F}" type="sibTrans" cxnId="{43A21901-76BF-4475-9BC5-5D429BA274D4}">
      <dgm:prSet/>
      <dgm:spPr/>
      <dgm:t>
        <a:bodyPr/>
        <a:lstStyle/>
        <a:p>
          <a:endParaRPr lang="en-US"/>
        </a:p>
      </dgm:t>
    </dgm:pt>
    <dgm:pt modelId="{2B481BF9-48BE-459D-B85F-EAB74CD83AC0}">
      <dgm:prSet/>
      <dgm:spPr/>
      <dgm:t>
        <a:bodyPr/>
        <a:lstStyle/>
        <a:p>
          <a:r>
            <a:rPr lang="en-US"/>
            <a:t>Showcasing the creative and fun side of technology</a:t>
          </a:r>
        </a:p>
      </dgm:t>
    </dgm:pt>
    <dgm:pt modelId="{F42CDE34-B029-4B89-A1CD-2913A3DE3E72}" type="parTrans" cxnId="{FB26AE6F-0F59-4E63-ADF2-067CDCC9571D}">
      <dgm:prSet/>
      <dgm:spPr/>
      <dgm:t>
        <a:bodyPr/>
        <a:lstStyle/>
        <a:p>
          <a:endParaRPr lang="en-US"/>
        </a:p>
      </dgm:t>
    </dgm:pt>
    <dgm:pt modelId="{ACB6C7FC-687A-487B-B408-323081572262}" type="sibTrans" cxnId="{FB26AE6F-0F59-4E63-ADF2-067CDCC9571D}">
      <dgm:prSet/>
      <dgm:spPr/>
      <dgm:t>
        <a:bodyPr/>
        <a:lstStyle/>
        <a:p>
          <a:endParaRPr lang="en-US"/>
        </a:p>
      </dgm:t>
    </dgm:pt>
    <dgm:pt modelId="{F582FAF8-BEF1-4DAE-A96D-1CBA694B8D61}" type="pres">
      <dgm:prSet presAssocID="{7AAF58A2-98A7-46D0-A39F-5A26E3FE2C4B}" presName="root" presStyleCnt="0">
        <dgm:presLayoutVars>
          <dgm:dir/>
          <dgm:resizeHandles val="exact"/>
        </dgm:presLayoutVars>
      </dgm:prSet>
      <dgm:spPr/>
    </dgm:pt>
    <dgm:pt modelId="{2F2AB4A6-11E4-4E9E-AB01-6ED38AC6BF7E}" type="pres">
      <dgm:prSet presAssocID="{A90FB383-1092-4C4B-BB15-06757E2A508F}" presName="compNode" presStyleCnt="0"/>
      <dgm:spPr/>
    </dgm:pt>
    <dgm:pt modelId="{42EE1DAE-DA3E-4B77-8CE3-89D991815A4F}" type="pres">
      <dgm:prSet presAssocID="{A90FB383-1092-4C4B-BB15-06757E2A508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D7B2D5A5-37F0-4469-AA81-E1B34E3E135D}" type="pres">
      <dgm:prSet presAssocID="{A90FB383-1092-4C4B-BB15-06757E2A508F}" presName="iconSpace" presStyleCnt="0"/>
      <dgm:spPr/>
    </dgm:pt>
    <dgm:pt modelId="{8F19EF05-1B86-4B60-BE9B-ADF071504137}" type="pres">
      <dgm:prSet presAssocID="{A90FB383-1092-4C4B-BB15-06757E2A508F}" presName="parTx" presStyleLbl="revTx" presStyleIdx="0" presStyleCnt="4">
        <dgm:presLayoutVars>
          <dgm:chMax val="0"/>
          <dgm:chPref val="0"/>
        </dgm:presLayoutVars>
      </dgm:prSet>
      <dgm:spPr/>
    </dgm:pt>
    <dgm:pt modelId="{B890AAAA-0E94-40AF-AABA-D14760C600DF}" type="pres">
      <dgm:prSet presAssocID="{A90FB383-1092-4C4B-BB15-06757E2A508F}" presName="txSpace" presStyleCnt="0"/>
      <dgm:spPr/>
    </dgm:pt>
    <dgm:pt modelId="{0D6CB3D1-54BD-42F0-967E-6E1968EE7899}" type="pres">
      <dgm:prSet presAssocID="{A90FB383-1092-4C4B-BB15-06757E2A508F}" presName="desTx" presStyleLbl="revTx" presStyleIdx="1" presStyleCnt="4">
        <dgm:presLayoutVars/>
      </dgm:prSet>
      <dgm:spPr/>
    </dgm:pt>
    <dgm:pt modelId="{94C6F356-35DB-4218-82A1-C13944D0D718}" type="pres">
      <dgm:prSet presAssocID="{99ADC290-BCB9-4E08-8CFF-2B9F001842ED}" presName="sibTrans" presStyleCnt="0"/>
      <dgm:spPr/>
    </dgm:pt>
    <dgm:pt modelId="{E4545847-D1ED-42E5-BD2A-CBD6A4E0F3E0}" type="pres">
      <dgm:prSet presAssocID="{CAC922D7-CB85-41E5-9119-6A6ADD71C959}" presName="compNode" presStyleCnt="0"/>
      <dgm:spPr/>
    </dgm:pt>
    <dgm:pt modelId="{43EBAA66-D0E0-4220-BFB4-B1E6C2C48493}" type="pres">
      <dgm:prSet presAssocID="{CAC922D7-CB85-41E5-9119-6A6ADD71C95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sel"/>
        </a:ext>
      </dgm:extLst>
    </dgm:pt>
    <dgm:pt modelId="{D095DF58-D477-4C72-ABC0-4D7ADD21F88A}" type="pres">
      <dgm:prSet presAssocID="{CAC922D7-CB85-41E5-9119-6A6ADD71C959}" presName="iconSpace" presStyleCnt="0"/>
      <dgm:spPr/>
    </dgm:pt>
    <dgm:pt modelId="{A30C95D3-208D-41DA-B45A-17D0B7A98652}" type="pres">
      <dgm:prSet presAssocID="{CAC922D7-CB85-41E5-9119-6A6ADD71C959}" presName="parTx" presStyleLbl="revTx" presStyleIdx="2" presStyleCnt="4">
        <dgm:presLayoutVars>
          <dgm:chMax val="0"/>
          <dgm:chPref val="0"/>
        </dgm:presLayoutVars>
      </dgm:prSet>
      <dgm:spPr/>
    </dgm:pt>
    <dgm:pt modelId="{925AA5C2-1F6A-49AF-A408-1C4A2CFB9E40}" type="pres">
      <dgm:prSet presAssocID="{CAC922D7-CB85-41E5-9119-6A6ADD71C959}" presName="txSpace" presStyleCnt="0"/>
      <dgm:spPr/>
    </dgm:pt>
    <dgm:pt modelId="{AE4BC539-CB2D-48F3-B5E1-A8F1293CB6AD}" type="pres">
      <dgm:prSet presAssocID="{CAC922D7-CB85-41E5-9119-6A6ADD71C959}" presName="desTx" presStyleLbl="revTx" presStyleIdx="3" presStyleCnt="4">
        <dgm:presLayoutVars/>
      </dgm:prSet>
      <dgm:spPr/>
    </dgm:pt>
  </dgm:ptLst>
  <dgm:cxnLst>
    <dgm:cxn modelId="{43A21901-76BF-4475-9BC5-5D429BA274D4}" srcId="{CAC922D7-CB85-41E5-9119-6A6ADD71C959}" destId="{FD3FCE04-E046-4D49-9378-F1CAC9E31731}" srcOrd="1" destOrd="0" parTransId="{DD4BE15A-E8B5-47D6-8E08-76FC0B2B3D79}" sibTransId="{43EF3F58-9E3A-44A1-B83A-61312146F34F}"/>
    <dgm:cxn modelId="{EB477E17-7380-4E0D-85D1-E60698C684C9}" srcId="{A90FB383-1092-4C4B-BB15-06757E2A508F}" destId="{D36E2371-FE14-4232-AEFF-904527F09A82}" srcOrd="2" destOrd="0" parTransId="{CE8DF02B-679A-419A-BD12-919A2B2E33E4}" sibTransId="{7DAF2EB1-A444-48DA-9E98-9147ADD697DF}"/>
    <dgm:cxn modelId="{DC510B62-398C-4512-B258-14B1AF2309D5}" type="presOf" srcId="{A90FB383-1092-4C4B-BB15-06757E2A508F}" destId="{8F19EF05-1B86-4B60-BE9B-ADF071504137}" srcOrd="0" destOrd="0" presId="urn:microsoft.com/office/officeart/2018/5/layout/CenteredIconLabelDescriptionList"/>
    <dgm:cxn modelId="{74404443-0D5D-4122-95B7-029A7B06CEBD}" type="presOf" srcId="{7AAF58A2-98A7-46D0-A39F-5A26E3FE2C4B}" destId="{F582FAF8-BEF1-4DAE-A96D-1CBA694B8D61}" srcOrd="0" destOrd="0" presId="urn:microsoft.com/office/officeart/2018/5/layout/CenteredIconLabelDescriptionList"/>
    <dgm:cxn modelId="{6504206C-D8AD-4FD0-8DD4-2E4C9FD72C3A}" type="presOf" srcId="{D36E2371-FE14-4232-AEFF-904527F09A82}" destId="{0D6CB3D1-54BD-42F0-967E-6E1968EE7899}" srcOrd="0" destOrd="2" presId="urn:microsoft.com/office/officeart/2018/5/layout/CenteredIconLabelDescriptionList"/>
    <dgm:cxn modelId="{FB26AE6F-0F59-4E63-ADF2-067CDCC9571D}" srcId="{CAC922D7-CB85-41E5-9119-6A6ADD71C959}" destId="{2B481BF9-48BE-459D-B85F-EAB74CD83AC0}" srcOrd="2" destOrd="0" parTransId="{F42CDE34-B029-4B89-A1CD-2913A3DE3E72}" sibTransId="{ACB6C7FC-687A-487B-B408-323081572262}"/>
    <dgm:cxn modelId="{508FA877-3E08-4A74-B4CD-DACADA34561B}" srcId="{CAC922D7-CB85-41E5-9119-6A6ADD71C959}" destId="{6975B65F-C2BD-4C87-A139-C218115A8E75}" srcOrd="0" destOrd="0" parTransId="{CDB5C481-83D8-4781-B6C9-691ADE4C95BE}" sibTransId="{12E02240-CA1A-4518-A90D-6D63F011CE11}"/>
    <dgm:cxn modelId="{7A47D458-8C9A-4C08-A15E-A02A19FC6ABE}" srcId="{7AAF58A2-98A7-46D0-A39F-5A26E3FE2C4B}" destId="{A90FB383-1092-4C4B-BB15-06757E2A508F}" srcOrd="0" destOrd="0" parTransId="{71126F12-ECBB-4E5D-9253-1FCAD7498681}" sibTransId="{99ADC290-BCB9-4E08-8CFF-2B9F001842ED}"/>
    <dgm:cxn modelId="{19A49A80-71A0-416C-8564-33CE404867F5}" type="presOf" srcId="{7EAD393D-B9A7-4705-8CE1-FF12C48AA773}" destId="{0D6CB3D1-54BD-42F0-967E-6E1968EE7899}" srcOrd="0" destOrd="1" presId="urn:microsoft.com/office/officeart/2018/5/layout/CenteredIconLabelDescriptionList"/>
    <dgm:cxn modelId="{F3F42486-B568-47C7-8CDB-059E9132EFE9}" srcId="{A90FB383-1092-4C4B-BB15-06757E2A508F}" destId="{7EAD393D-B9A7-4705-8CE1-FF12C48AA773}" srcOrd="1" destOrd="0" parTransId="{E16EFB9B-1C46-4013-A47F-8E76319A34FE}" sibTransId="{30DD0DE1-B633-431C-A5DA-54A7B587FF3A}"/>
    <dgm:cxn modelId="{9F54CAA6-F698-4235-9D4F-7CEFB736B6CA}" type="presOf" srcId="{F32E251E-1C1E-49BC-9A21-45B8731D6551}" destId="{0D6CB3D1-54BD-42F0-967E-6E1968EE7899}" srcOrd="0" destOrd="0" presId="urn:microsoft.com/office/officeart/2018/5/layout/CenteredIconLabelDescriptionList"/>
    <dgm:cxn modelId="{F6121CBB-EBAB-4A8A-A36E-420B9ED669E8}" type="presOf" srcId="{CAC922D7-CB85-41E5-9119-6A6ADD71C959}" destId="{A30C95D3-208D-41DA-B45A-17D0B7A98652}" srcOrd="0" destOrd="0" presId="urn:microsoft.com/office/officeart/2018/5/layout/CenteredIconLabelDescriptionList"/>
    <dgm:cxn modelId="{4E91ADBB-D2A3-47DE-9A82-551567C87D04}" srcId="{A90FB383-1092-4C4B-BB15-06757E2A508F}" destId="{F32E251E-1C1E-49BC-9A21-45B8731D6551}" srcOrd="0" destOrd="0" parTransId="{51D91762-8F38-4ECC-AF9E-D829A46DDB62}" sibTransId="{3E4D38E6-C863-4213-8F72-AD65AF35A2C2}"/>
    <dgm:cxn modelId="{6E68EFBC-7AF7-44F1-9EBA-5A984BCC4F73}" type="presOf" srcId="{6975B65F-C2BD-4C87-A139-C218115A8E75}" destId="{AE4BC539-CB2D-48F3-B5E1-A8F1293CB6AD}" srcOrd="0" destOrd="0" presId="urn:microsoft.com/office/officeart/2018/5/layout/CenteredIconLabelDescriptionList"/>
    <dgm:cxn modelId="{E54254CE-AE4D-4AB7-A75B-E12AFEB35307}" srcId="{7AAF58A2-98A7-46D0-A39F-5A26E3FE2C4B}" destId="{CAC922D7-CB85-41E5-9119-6A6ADD71C959}" srcOrd="1" destOrd="0" parTransId="{E8329FE1-E86A-4C2D-9DFA-47622ABF6729}" sibTransId="{3738F89A-4AB5-49C4-89EB-F08D77368034}"/>
    <dgm:cxn modelId="{F5F63AF3-940D-4215-BD4A-2FCE1233283A}" type="presOf" srcId="{2B481BF9-48BE-459D-B85F-EAB74CD83AC0}" destId="{AE4BC539-CB2D-48F3-B5E1-A8F1293CB6AD}" srcOrd="0" destOrd="2" presId="urn:microsoft.com/office/officeart/2018/5/layout/CenteredIconLabelDescriptionList"/>
    <dgm:cxn modelId="{D13178F9-FB74-475D-964C-6A0D922C2382}" type="presOf" srcId="{FD3FCE04-E046-4D49-9378-F1CAC9E31731}" destId="{AE4BC539-CB2D-48F3-B5E1-A8F1293CB6AD}" srcOrd="0" destOrd="1" presId="urn:microsoft.com/office/officeart/2018/5/layout/CenteredIconLabelDescriptionList"/>
    <dgm:cxn modelId="{B87E062B-19E0-49C8-BD0A-1FAA0F492816}" type="presParOf" srcId="{F582FAF8-BEF1-4DAE-A96D-1CBA694B8D61}" destId="{2F2AB4A6-11E4-4E9E-AB01-6ED38AC6BF7E}" srcOrd="0" destOrd="0" presId="urn:microsoft.com/office/officeart/2018/5/layout/CenteredIconLabelDescriptionList"/>
    <dgm:cxn modelId="{C116FC78-E273-44A6-9142-2132F2A4BAD0}" type="presParOf" srcId="{2F2AB4A6-11E4-4E9E-AB01-6ED38AC6BF7E}" destId="{42EE1DAE-DA3E-4B77-8CE3-89D991815A4F}" srcOrd="0" destOrd="0" presId="urn:microsoft.com/office/officeart/2018/5/layout/CenteredIconLabelDescriptionList"/>
    <dgm:cxn modelId="{A3F9414C-2CA1-451C-B7C3-E46E01BEFFA6}" type="presParOf" srcId="{2F2AB4A6-11E4-4E9E-AB01-6ED38AC6BF7E}" destId="{D7B2D5A5-37F0-4469-AA81-E1B34E3E135D}" srcOrd="1" destOrd="0" presId="urn:microsoft.com/office/officeart/2018/5/layout/CenteredIconLabelDescriptionList"/>
    <dgm:cxn modelId="{9D56C4E9-2D70-48E2-A281-BD8CA44BA638}" type="presParOf" srcId="{2F2AB4A6-11E4-4E9E-AB01-6ED38AC6BF7E}" destId="{8F19EF05-1B86-4B60-BE9B-ADF071504137}" srcOrd="2" destOrd="0" presId="urn:microsoft.com/office/officeart/2018/5/layout/CenteredIconLabelDescriptionList"/>
    <dgm:cxn modelId="{CCC6F4BC-44FA-4CA1-9912-08FE9EA4EF6C}" type="presParOf" srcId="{2F2AB4A6-11E4-4E9E-AB01-6ED38AC6BF7E}" destId="{B890AAAA-0E94-40AF-AABA-D14760C600DF}" srcOrd="3" destOrd="0" presId="urn:microsoft.com/office/officeart/2018/5/layout/CenteredIconLabelDescriptionList"/>
    <dgm:cxn modelId="{436BCCF2-E6EF-456D-AB50-F0ABD7907F2B}" type="presParOf" srcId="{2F2AB4A6-11E4-4E9E-AB01-6ED38AC6BF7E}" destId="{0D6CB3D1-54BD-42F0-967E-6E1968EE7899}" srcOrd="4" destOrd="0" presId="urn:microsoft.com/office/officeart/2018/5/layout/CenteredIconLabelDescriptionList"/>
    <dgm:cxn modelId="{20BCA192-2B7E-4124-93BC-62A941F6001B}" type="presParOf" srcId="{F582FAF8-BEF1-4DAE-A96D-1CBA694B8D61}" destId="{94C6F356-35DB-4218-82A1-C13944D0D718}" srcOrd="1" destOrd="0" presId="urn:microsoft.com/office/officeart/2018/5/layout/CenteredIconLabelDescriptionList"/>
    <dgm:cxn modelId="{295A9E7F-EEF4-4152-BF7F-5436A255B4B7}" type="presParOf" srcId="{F582FAF8-BEF1-4DAE-A96D-1CBA694B8D61}" destId="{E4545847-D1ED-42E5-BD2A-CBD6A4E0F3E0}" srcOrd="2" destOrd="0" presId="urn:microsoft.com/office/officeart/2018/5/layout/CenteredIconLabelDescriptionList"/>
    <dgm:cxn modelId="{9527CA7E-11E1-45E5-88F6-FC858A5C07CD}" type="presParOf" srcId="{E4545847-D1ED-42E5-BD2A-CBD6A4E0F3E0}" destId="{43EBAA66-D0E0-4220-BFB4-B1E6C2C48493}" srcOrd="0" destOrd="0" presId="urn:microsoft.com/office/officeart/2018/5/layout/CenteredIconLabelDescriptionList"/>
    <dgm:cxn modelId="{F5FB7C62-D659-4359-AA24-6B67E9856F90}" type="presParOf" srcId="{E4545847-D1ED-42E5-BD2A-CBD6A4E0F3E0}" destId="{D095DF58-D477-4C72-ABC0-4D7ADD21F88A}" srcOrd="1" destOrd="0" presId="urn:microsoft.com/office/officeart/2018/5/layout/CenteredIconLabelDescriptionList"/>
    <dgm:cxn modelId="{47C3E704-0CA5-44FB-A47F-502E59648E73}" type="presParOf" srcId="{E4545847-D1ED-42E5-BD2A-CBD6A4E0F3E0}" destId="{A30C95D3-208D-41DA-B45A-17D0B7A98652}" srcOrd="2" destOrd="0" presId="urn:microsoft.com/office/officeart/2018/5/layout/CenteredIconLabelDescriptionList"/>
    <dgm:cxn modelId="{426B92DA-E325-4EB0-B5B1-DB5B17D5E78C}" type="presParOf" srcId="{E4545847-D1ED-42E5-BD2A-CBD6A4E0F3E0}" destId="{925AA5C2-1F6A-49AF-A408-1C4A2CFB9E40}" srcOrd="3" destOrd="0" presId="urn:microsoft.com/office/officeart/2018/5/layout/CenteredIconLabelDescriptionList"/>
    <dgm:cxn modelId="{BF89F279-1012-4FE8-9D4A-14E310CAFD98}" type="presParOf" srcId="{E4545847-D1ED-42E5-BD2A-CBD6A4E0F3E0}" destId="{AE4BC539-CB2D-48F3-B5E1-A8F1293CB6AD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2F87B9-5162-4834-A283-4DDE64A24411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C585390-6166-4012-B3ED-99D993D9D725}">
      <dgm:prSet/>
      <dgm:spPr/>
      <dgm:t>
        <a:bodyPr/>
        <a:lstStyle/>
        <a:p>
          <a:pPr>
            <a:defRPr b="1"/>
          </a:pPr>
          <a:r>
            <a:rPr lang="en-US"/>
            <a:t>Target Audience:</a:t>
          </a:r>
        </a:p>
      </dgm:t>
    </dgm:pt>
    <dgm:pt modelId="{04C11B29-F165-447B-9BB1-8FD0FD4F14CB}" type="parTrans" cxnId="{DB42A60B-87B1-43DA-B544-7DBC6CE78416}">
      <dgm:prSet/>
      <dgm:spPr/>
      <dgm:t>
        <a:bodyPr/>
        <a:lstStyle/>
        <a:p>
          <a:endParaRPr lang="en-US"/>
        </a:p>
      </dgm:t>
    </dgm:pt>
    <dgm:pt modelId="{28328A8D-4A98-4C2E-86CD-4BF3EC6807EC}" type="sibTrans" cxnId="{DB42A60B-87B1-43DA-B544-7DBC6CE78416}">
      <dgm:prSet/>
      <dgm:spPr/>
      <dgm:t>
        <a:bodyPr/>
        <a:lstStyle/>
        <a:p>
          <a:endParaRPr lang="en-US"/>
        </a:p>
      </dgm:t>
    </dgm:pt>
    <dgm:pt modelId="{E7D71560-72DB-49EF-A750-9947EB8240AF}">
      <dgm:prSet/>
      <dgm:spPr/>
      <dgm:t>
        <a:bodyPr/>
        <a:lstStyle/>
        <a:p>
          <a:r>
            <a:rPr lang="en-US"/>
            <a:t>Students of all ages</a:t>
          </a:r>
        </a:p>
      </dgm:t>
    </dgm:pt>
    <dgm:pt modelId="{9D0ACAE2-23DF-4629-B16A-933615A8CD3B}" type="parTrans" cxnId="{E791FEF9-A01B-457D-87C6-F7A0CABBF80C}">
      <dgm:prSet/>
      <dgm:spPr/>
      <dgm:t>
        <a:bodyPr/>
        <a:lstStyle/>
        <a:p>
          <a:endParaRPr lang="en-US"/>
        </a:p>
      </dgm:t>
    </dgm:pt>
    <dgm:pt modelId="{98028405-CB5A-4262-A9A6-C656A5660FC9}" type="sibTrans" cxnId="{E791FEF9-A01B-457D-87C6-F7A0CABBF80C}">
      <dgm:prSet/>
      <dgm:spPr/>
      <dgm:t>
        <a:bodyPr/>
        <a:lstStyle/>
        <a:p>
          <a:endParaRPr lang="en-US"/>
        </a:p>
      </dgm:t>
    </dgm:pt>
    <dgm:pt modelId="{FD0EFD4F-E572-48BD-B8CC-2021BDFEE9EA}">
      <dgm:prSet/>
      <dgm:spPr/>
      <dgm:t>
        <a:bodyPr/>
        <a:lstStyle/>
        <a:p>
          <a:pPr>
            <a:defRPr b="1"/>
          </a:pPr>
          <a:r>
            <a:rPr lang="en-US"/>
            <a:t>Purpose of the Study:</a:t>
          </a:r>
        </a:p>
      </dgm:t>
    </dgm:pt>
    <dgm:pt modelId="{393036C2-31F6-4D94-9171-99AEC9A16430}" type="parTrans" cxnId="{BF9ED485-1C2F-47B5-9E93-5D621A22FACA}">
      <dgm:prSet/>
      <dgm:spPr/>
      <dgm:t>
        <a:bodyPr/>
        <a:lstStyle/>
        <a:p>
          <a:endParaRPr lang="en-US"/>
        </a:p>
      </dgm:t>
    </dgm:pt>
    <dgm:pt modelId="{959A600D-ECCD-4B23-AEE5-702E42762A94}" type="sibTrans" cxnId="{BF9ED485-1C2F-47B5-9E93-5D621A22FACA}">
      <dgm:prSet/>
      <dgm:spPr/>
      <dgm:t>
        <a:bodyPr/>
        <a:lstStyle/>
        <a:p>
          <a:endParaRPr lang="en-US"/>
        </a:p>
      </dgm:t>
    </dgm:pt>
    <dgm:pt modelId="{87C6C42B-78E3-48AA-A2E8-559B3FD0F19F}">
      <dgm:prSet/>
      <dgm:spPr/>
      <dgm:t>
        <a:bodyPr/>
        <a:lstStyle/>
        <a:p>
          <a:r>
            <a:rPr lang="en-US"/>
            <a:t>Teach students how basic image recognition works</a:t>
          </a:r>
        </a:p>
      </dgm:t>
    </dgm:pt>
    <dgm:pt modelId="{43D5E795-1F01-4EFA-B3EC-C421129574E0}" type="parTrans" cxnId="{4BA625A4-4516-47D4-B286-1744C17B6A8F}">
      <dgm:prSet/>
      <dgm:spPr/>
      <dgm:t>
        <a:bodyPr/>
        <a:lstStyle/>
        <a:p>
          <a:endParaRPr lang="en-US"/>
        </a:p>
      </dgm:t>
    </dgm:pt>
    <dgm:pt modelId="{393DAFBC-67CC-41B2-888A-815D036E13B3}" type="sibTrans" cxnId="{4BA625A4-4516-47D4-B286-1744C17B6A8F}">
      <dgm:prSet/>
      <dgm:spPr/>
      <dgm:t>
        <a:bodyPr/>
        <a:lstStyle/>
        <a:p>
          <a:endParaRPr lang="en-US"/>
        </a:p>
      </dgm:t>
    </dgm:pt>
    <dgm:pt modelId="{8C0BFA8E-1F52-4AF9-9D9E-67836D2E27F1}">
      <dgm:prSet/>
      <dgm:spPr/>
      <dgm:t>
        <a:bodyPr/>
        <a:lstStyle/>
        <a:p>
          <a:r>
            <a:rPr lang="en-US"/>
            <a:t>Introduce students to the foundational concepts of AI</a:t>
          </a:r>
        </a:p>
      </dgm:t>
    </dgm:pt>
    <dgm:pt modelId="{9DEE038F-5494-4356-A750-BBD6F8197368}" type="parTrans" cxnId="{F597DF8A-9C29-40B4-A7A5-D5BE0DBD3F92}">
      <dgm:prSet/>
      <dgm:spPr/>
      <dgm:t>
        <a:bodyPr/>
        <a:lstStyle/>
        <a:p>
          <a:endParaRPr lang="en-US"/>
        </a:p>
      </dgm:t>
    </dgm:pt>
    <dgm:pt modelId="{5441C439-5CF9-4061-A811-E7F28F4385A9}" type="sibTrans" cxnId="{F597DF8A-9C29-40B4-A7A5-D5BE0DBD3F92}">
      <dgm:prSet/>
      <dgm:spPr/>
      <dgm:t>
        <a:bodyPr/>
        <a:lstStyle/>
        <a:p>
          <a:endParaRPr lang="en-US"/>
        </a:p>
      </dgm:t>
    </dgm:pt>
    <dgm:pt modelId="{1F9364E3-66E3-4059-B6FF-2AA4EF312104}">
      <dgm:prSet/>
      <dgm:spPr/>
      <dgm:t>
        <a:bodyPr/>
        <a:lstStyle/>
        <a:p>
          <a:pPr>
            <a:defRPr b="1"/>
          </a:pPr>
          <a:r>
            <a:rPr lang="en-US"/>
            <a:t>Motivation and Need:</a:t>
          </a:r>
        </a:p>
      </dgm:t>
    </dgm:pt>
    <dgm:pt modelId="{8D030A64-4C4D-439D-9842-063FFCDA8016}" type="parTrans" cxnId="{3CA214E7-5596-4F87-8CA2-AFED83152420}">
      <dgm:prSet/>
      <dgm:spPr/>
      <dgm:t>
        <a:bodyPr/>
        <a:lstStyle/>
        <a:p>
          <a:endParaRPr lang="en-US"/>
        </a:p>
      </dgm:t>
    </dgm:pt>
    <dgm:pt modelId="{DAA0F5CD-4985-40FA-9AEA-B4A1647105EC}" type="sibTrans" cxnId="{3CA214E7-5596-4F87-8CA2-AFED83152420}">
      <dgm:prSet/>
      <dgm:spPr/>
      <dgm:t>
        <a:bodyPr/>
        <a:lstStyle/>
        <a:p>
          <a:endParaRPr lang="en-US"/>
        </a:p>
      </dgm:t>
    </dgm:pt>
    <dgm:pt modelId="{7C297771-EEB1-439D-A2E5-EF0E656477E7}">
      <dgm:prSet/>
      <dgm:spPr/>
      <dgm:t>
        <a:bodyPr/>
        <a:lstStyle/>
        <a:p>
          <a:r>
            <a:rPr lang="en-US"/>
            <a:t>Engage students in active learning</a:t>
          </a:r>
        </a:p>
      </dgm:t>
    </dgm:pt>
    <dgm:pt modelId="{1B24CBD2-65F8-4C40-A5A8-E741AE8D5AB9}" type="parTrans" cxnId="{5DE4F4D6-99BD-442B-8412-826A2AF9D709}">
      <dgm:prSet/>
      <dgm:spPr/>
      <dgm:t>
        <a:bodyPr/>
        <a:lstStyle/>
        <a:p>
          <a:endParaRPr lang="en-US"/>
        </a:p>
      </dgm:t>
    </dgm:pt>
    <dgm:pt modelId="{F2A6E576-7FBD-4193-9F48-9CF5752D9BC4}" type="sibTrans" cxnId="{5DE4F4D6-99BD-442B-8412-826A2AF9D709}">
      <dgm:prSet/>
      <dgm:spPr/>
      <dgm:t>
        <a:bodyPr/>
        <a:lstStyle/>
        <a:p>
          <a:endParaRPr lang="en-US"/>
        </a:p>
      </dgm:t>
    </dgm:pt>
    <dgm:pt modelId="{7BA32635-C61E-469A-9A60-BC4C1382DC78}">
      <dgm:prSet/>
      <dgm:spPr/>
      <dgm:t>
        <a:bodyPr/>
        <a:lstStyle/>
        <a:p>
          <a:r>
            <a:rPr lang="en-US"/>
            <a:t>Promote interest in technology at an early age</a:t>
          </a:r>
        </a:p>
      </dgm:t>
    </dgm:pt>
    <dgm:pt modelId="{762F42B5-9BEF-42E5-90E7-A108A75487CE}" type="parTrans" cxnId="{04BF36E7-2231-4E64-A420-4891F598C6C4}">
      <dgm:prSet/>
      <dgm:spPr/>
      <dgm:t>
        <a:bodyPr/>
        <a:lstStyle/>
        <a:p>
          <a:endParaRPr lang="en-US"/>
        </a:p>
      </dgm:t>
    </dgm:pt>
    <dgm:pt modelId="{95F76DE9-5B3B-451F-BCC3-20FFE9A2656E}" type="sibTrans" cxnId="{04BF36E7-2231-4E64-A420-4891F598C6C4}">
      <dgm:prSet/>
      <dgm:spPr/>
      <dgm:t>
        <a:bodyPr/>
        <a:lstStyle/>
        <a:p>
          <a:endParaRPr lang="en-US"/>
        </a:p>
      </dgm:t>
    </dgm:pt>
    <dgm:pt modelId="{034EE3AD-FBA3-48EF-A697-A703B9BBE46B}">
      <dgm:prSet/>
      <dgm:spPr/>
      <dgm:t>
        <a:bodyPr/>
        <a:lstStyle/>
        <a:p>
          <a:r>
            <a:rPr lang="en-US"/>
            <a:t>Foster outreach and engagement in the field of AI</a:t>
          </a:r>
        </a:p>
      </dgm:t>
    </dgm:pt>
    <dgm:pt modelId="{D49DA009-BD51-4EB4-9280-558D738E967B}" type="parTrans" cxnId="{8840CD7C-EC95-41F6-ABC2-3B73730E40D7}">
      <dgm:prSet/>
      <dgm:spPr/>
      <dgm:t>
        <a:bodyPr/>
        <a:lstStyle/>
        <a:p>
          <a:endParaRPr lang="en-US"/>
        </a:p>
      </dgm:t>
    </dgm:pt>
    <dgm:pt modelId="{CDB7998F-3D2C-4C75-8BFE-6D9B85C3DB23}" type="sibTrans" cxnId="{8840CD7C-EC95-41F6-ABC2-3B73730E40D7}">
      <dgm:prSet/>
      <dgm:spPr/>
      <dgm:t>
        <a:bodyPr/>
        <a:lstStyle/>
        <a:p>
          <a:endParaRPr lang="en-US"/>
        </a:p>
      </dgm:t>
    </dgm:pt>
    <dgm:pt modelId="{1DB02284-B43A-451C-821E-0C053D61B679}" type="pres">
      <dgm:prSet presAssocID="{272F87B9-5162-4834-A283-4DDE64A24411}" presName="root" presStyleCnt="0">
        <dgm:presLayoutVars>
          <dgm:dir/>
          <dgm:resizeHandles val="exact"/>
        </dgm:presLayoutVars>
      </dgm:prSet>
      <dgm:spPr/>
    </dgm:pt>
    <dgm:pt modelId="{8F633020-33CE-4B98-9C97-BF4BB6FBEF41}" type="pres">
      <dgm:prSet presAssocID="{EC585390-6166-4012-B3ED-99D993D9D725}" presName="compNode" presStyleCnt="0"/>
      <dgm:spPr/>
    </dgm:pt>
    <dgm:pt modelId="{157482AC-107A-4823-8EF3-287AE0515972}" type="pres">
      <dgm:prSet presAssocID="{EC585390-6166-4012-B3ED-99D993D9D72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eatre"/>
        </a:ext>
      </dgm:extLst>
    </dgm:pt>
    <dgm:pt modelId="{C71BAC78-F3D6-4D51-882A-22C0751ECBD4}" type="pres">
      <dgm:prSet presAssocID="{EC585390-6166-4012-B3ED-99D993D9D725}" presName="iconSpace" presStyleCnt="0"/>
      <dgm:spPr/>
    </dgm:pt>
    <dgm:pt modelId="{C9D1EE88-FD62-43C3-9463-50895C80A588}" type="pres">
      <dgm:prSet presAssocID="{EC585390-6166-4012-B3ED-99D993D9D725}" presName="parTx" presStyleLbl="revTx" presStyleIdx="0" presStyleCnt="6">
        <dgm:presLayoutVars>
          <dgm:chMax val="0"/>
          <dgm:chPref val="0"/>
        </dgm:presLayoutVars>
      </dgm:prSet>
      <dgm:spPr/>
    </dgm:pt>
    <dgm:pt modelId="{40749A67-F9F9-47BF-98B0-49BDBD4B945B}" type="pres">
      <dgm:prSet presAssocID="{EC585390-6166-4012-B3ED-99D993D9D725}" presName="txSpace" presStyleCnt="0"/>
      <dgm:spPr/>
    </dgm:pt>
    <dgm:pt modelId="{088D1499-AFB4-44A8-855A-0F3E2016D3AE}" type="pres">
      <dgm:prSet presAssocID="{EC585390-6166-4012-B3ED-99D993D9D725}" presName="desTx" presStyleLbl="revTx" presStyleIdx="1" presStyleCnt="6">
        <dgm:presLayoutVars/>
      </dgm:prSet>
      <dgm:spPr/>
    </dgm:pt>
    <dgm:pt modelId="{43DAD8D9-DB63-42BE-9F76-01AF3F9C2112}" type="pres">
      <dgm:prSet presAssocID="{28328A8D-4A98-4C2E-86CD-4BF3EC6807EC}" presName="sibTrans" presStyleCnt="0"/>
      <dgm:spPr/>
    </dgm:pt>
    <dgm:pt modelId="{C50EE188-3F55-46AC-8594-EB416CB96E88}" type="pres">
      <dgm:prSet presAssocID="{FD0EFD4F-E572-48BD-B8CC-2021BDFEE9EA}" presName="compNode" presStyleCnt="0"/>
      <dgm:spPr/>
    </dgm:pt>
    <dgm:pt modelId="{AC05DEAE-1D87-440E-B709-1D4888B15FF9}" type="pres">
      <dgm:prSet presAssocID="{FD0EFD4F-E572-48BD-B8CC-2021BDFEE9E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F322A1F-6DF1-4236-8912-681512C25E9F}" type="pres">
      <dgm:prSet presAssocID="{FD0EFD4F-E572-48BD-B8CC-2021BDFEE9EA}" presName="iconSpace" presStyleCnt="0"/>
      <dgm:spPr/>
    </dgm:pt>
    <dgm:pt modelId="{E9B82521-C79F-497D-B15E-894DA8D97F11}" type="pres">
      <dgm:prSet presAssocID="{FD0EFD4F-E572-48BD-B8CC-2021BDFEE9EA}" presName="parTx" presStyleLbl="revTx" presStyleIdx="2" presStyleCnt="6">
        <dgm:presLayoutVars>
          <dgm:chMax val="0"/>
          <dgm:chPref val="0"/>
        </dgm:presLayoutVars>
      </dgm:prSet>
      <dgm:spPr/>
    </dgm:pt>
    <dgm:pt modelId="{4F10F45F-4C6E-4C19-90B3-AE213D08652E}" type="pres">
      <dgm:prSet presAssocID="{FD0EFD4F-E572-48BD-B8CC-2021BDFEE9EA}" presName="txSpace" presStyleCnt="0"/>
      <dgm:spPr/>
    </dgm:pt>
    <dgm:pt modelId="{0A0A948B-AD1D-4988-800B-88FB2A72D461}" type="pres">
      <dgm:prSet presAssocID="{FD0EFD4F-E572-48BD-B8CC-2021BDFEE9EA}" presName="desTx" presStyleLbl="revTx" presStyleIdx="3" presStyleCnt="6">
        <dgm:presLayoutVars/>
      </dgm:prSet>
      <dgm:spPr/>
    </dgm:pt>
    <dgm:pt modelId="{A9A027F1-D855-47C9-A3FA-BB2572502A0D}" type="pres">
      <dgm:prSet presAssocID="{959A600D-ECCD-4B23-AEE5-702E42762A94}" presName="sibTrans" presStyleCnt="0"/>
      <dgm:spPr/>
    </dgm:pt>
    <dgm:pt modelId="{2D03810A-CD6A-4CE6-AAF0-8F2C67FF3B04}" type="pres">
      <dgm:prSet presAssocID="{1F9364E3-66E3-4059-B6FF-2AA4EF312104}" presName="compNode" presStyleCnt="0"/>
      <dgm:spPr/>
    </dgm:pt>
    <dgm:pt modelId="{F6174632-C107-4276-ACF2-98746C6EBB6A}" type="pres">
      <dgm:prSet presAssocID="{1F9364E3-66E3-4059-B6FF-2AA4EF31210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6F256C31-019E-437F-988D-F2336D9DA6E0}" type="pres">
      <dgm:prSet presAssocID="{1F9364E3-66E3-4059-B6FF-2AA4EF312104}" presName="iconSpace" presStyleCnt="0"/>
      <dgm:spPr/>
    </dgm:pt>
    <dgm:pt modelId="{649BA57E-F04B-4FDB-96DA-466C7CE8ABAC}" type="pres">
      <dgm:prSet presAssocID="{1F9364E3-66E3-4059-B6FF-2AA4EF312104}" presName="parTx" presStyleLbl="revTx" presStyleIdx="4" presStyleCnt="6">
        <dgm:presLayoutVars>
          <dgm:chMax val="0"/>
          <dgm:chPref val="0"/>
        </dgm:presLayoutVars>
      </dgm:prSet>
      <dgm:spPr/>
    </dgm:pt>
    <dgm:pt modelId="{54F20286-C97E-402B-89FA-23FEA3AF0843}" type="pres">
      <dgm:prSet presAssocID="{1F9364E3-66E3-4059-B6FF-2AA4EF312104}" presName="txSpace" presStyleCnt="0"/>
      <dgm:spPr/>
    </dgm:pt>
    <dgm:pt modelId="{B69DE440-F8FA-470B-A845-BAD025EBBE02}" type="pres">
      <dgm:prSet presAssocID="{1F9364E3-66E3-4059-B6FF-2AA4EF312104}" presName="desTx" presStyleLbl="revTx" presStyleIdx="5" presStyleCnt="6">
        <dgm:presLayoutVars/>
      </dgm:prSet>
      <dgm:spPr/>
    </dgm:pt>
  </dgm:ptLst>
  <dgm:cxnLst>
    <dgm:cxn modelId="{DB42A60B-87B1-43DA-B544-7DBC6CE78416}" srcId="{272F87B9-5162-4834-A283-4DDE64A24411}" destId="{EC585390-6166-4012-B3ED-99D993D9D725}" srcOrd="0" destOrd="0" parTransId="{04C11B29-F165-447B-9BB1-8FD0FD4F14CB}" sibTransId="{28328A8D-4A98-4C2E-86CD-4BF3EC6807EC}"/>
    <dgm:cxn modelId="{6C22642B-7F8C-4387-8B1D-31D90DC7E7EB}" type="presOf" srcId="{8C0BFA8E-1F52-4AF9-9D9E-67836D2E27F1}" destId="{0A0A948B-AD1D-4988-800B-88FB2A72D461}" srcOrd="0" destOrd="1" presId="urn:microsoft.com/office/officeart/2018/5/layout/CenteredIconLabelDescriptionList"/>
    <dgm:cxn modelId="{54557376-92B0-4231-8E2F-7E2334F4D864}" type="presOf" srcId="{EC585390-6166-4012-B3ED-99D993D9D725}" destId="{C9D1EE88-FD62-43C3-9463-50895C80A588}" srcOrd="0" destOrd="0" presId="urn:microsoft.com/office/officeart/2018/5/layout/CenteredIconLabelDescriptionList"/>
    <dgm:cxn modelId="{D69CB876-7694-4E59-BC24-CD848E5CCC50}" type="presOf" srcId="{7C297771-EEB1-439D-A2E5-EF0E656477E7}" destId="{B69DE440-F8FA-470B-A845-BAD025EBBE02}" srcOrd="0" destOrd="0" presId="urn:microsoft.com/office/officeart/2018/5/layout/CenteredIconLabelDescriptionList"/>
    <dgm:cxn modelId="{8840CD7C-EC95-41F6-ABC2-3B73730E40D7}" srcId="{1F9364E3-66E3-4059-B6FF-2AA4EF312104}" destId="{034EE3AD-FBA3-48EF-A697-A703B9BBE46B}" srcOrd="2" destOrd="0" parTransId="{D49DA009-BD51-4EB4-9280-558D738E967B}" sibTransId="{CDB7998F-3D2C-4C75-8BFE-6D9B85C3DB23}"/>
    <dgm:cxn modelId="{9B0DCA84-3731-48BD-8B76-58521C8C9105}" type="presOf" srcId="{7BA32635-C61E-469A-9A60-BC4C1382DC78}" destId="{B69DE440-F8FA-470B-A845-BAD025EBBE02}" srcOrd="0" destOrd="1" presId="urn:microsoft.com/office/officeart/2018/5/layout/CenteredIconLabelDescriptionList"/>
    <dgm:cxn modelId="{BF9ED485-1C2F-47B5-9E93-5D621A22FACA}" srcId="{272F87B9-5162-4834-A283-4DDE64A24411}" destId="{FD0EFD4F-E572-48BD-B8CC-2021BDFEE9EA}" srcOrd="1" destOrd="0" parTransId="{393036C2-31F6-4D94-9171-99AEC9A16430}" sibTransId="{959A600D-ECCD-4B23-AEE5-702E42762A94}"/>
    <dgm:cxn modelId="{F597DF8A-9C29-40B4-A7A5-D5BE0DBD3F92}" srcId="{FD0EFD4F-E572-48BD-B8CC-2021BDFEE9EA}" destId="{8C0BFA8E-1F52-4AF9-9D9E-67836D2E27F1}" srcOrd="1" destOrd="0" parTransId="{9DEE038F-5494-4356-A750-BBD6F8197368}" sibTransId="{5441C439-5CF9-4061-A811-E7F28F4385A9}"/>
    <dgm:cxn modelId="{3F93958C-7664-46F0-80DD-1365E267F6FE}" type="presOf" srcId="{87C6C42B-78E3-48AA-A2E8-559B3FD0F19F}" destId="{0A0A948B-AD1D-4988-800B-88FB2A72D461}" srcOrd="0" destOrd="0" presId="urn:microsoft.com/office/officeart/2018/5/layout/CenteredIconLabelDescriptionList"/>
    <dgm:cxn modelId="{4BA625A4-4516-47D4-B286-1744C17B6A8F}" srcId="{FD0EFD4F-E572-48BD-B8CC-2021BDFEE9EA}" destId="{87C6C42B-78E3-48AA-A2E8-559B3FD0F19F}" srcOrd="0" destOrd="0" parTransId="{43D5E795-1F01-4EFA-B3EC-C421129574E0}" sibTransId="{393DAFBC-67CC-41B2-888A-815D036E13B3}"/>
    <dgm:cxn modelId="{F212DDAD-83BB-445A-BE69-F42FA7031A36}" type="presOf" srcId="{E7D71560-72DB-49EF-A750-9947EB8240AF}" destId="{088D1499-AFB4-44A8-855A-0F3E2016D3AE}" srcOrd="0" destOrd="0" presId="urn:microsoft.com/office/officeart/2018/5/layout/CenteredIconLabelDescriptionList"/>
    <dgm:cxn modelId="{D3CA4BBE-491B-4F8A-8BE7-63976D8FB7AC}" type="presOf" srcId="{1F9364E3-66E3-4059-B6FF-2AA4EF312104}" destId="{649BA57E-F04B-4FDB-96DA-466C7CE8ABAC}" srcOrd="0" destOrd="0" presId="urn:microsoft.com/office/officeart/2018/5/layout/CenteredIconLabelDescriptionList"/>
    <dgm:cxn modelId="{3EF55AD0-9458-4A07-8F0C-871F45247A11}" type="presOf" srcId="{034EE3AD-FBA3-48EF-A697-A703B9BBE46B}" destId="{B69DE440-F8FA-470B-A845-BAD025EBBE02}" srcOrd="0" destOrd="2" presId="urn:microsoft.com/office/officeart/2018/5/layout/CenteredIconLabelDescriptionList"/>
    <dgm:cxn modelId="{5DE4F4D6-99BD-442B-8412-826A2AF9D709}" srcId="{1F9364E3-66E3-4059-B6FF-2AA4EF312104}" destId="{7C297771-EEB1-439D-A2E5-EF0E656477E7}" srcOrd="0" destOrd="0" parTransId="{1B24CBD2-65F8-4C40-A5A8-E741AE8D5AB9}" sibTransId="{F2A6E576-7FBD-4193-9F48-9CF5752D9BC4}"/>
    <dgm:cxn modelId="{54F95ED8-544B-4DC4-B444-2038BED3936C}" type="presOf" srcId="{FD0EFD4F-E572-48BD-B8CC-2021BDFEE9EA}" destId="{E9B82521-C79F-497D-B15E-894DA8D97F11}" srcOrd="0" destOrd="0" presId="urn:microsoft.com/office/officeart/2018/5/layout/CenteredIconLabelDescriptionList"/>
    <dgm:cxn modelId="{3CA214E7-5596-4F87-8CA2-AFED83152420}" srcId="{272F87B9-5162-4834-A283-4DDE64A24411}" destId="{1F9364E3-66E3-4059-B6FF-2AA4EF312104}" srcOrd="2" destOrd="0" parTransId="{8D030A64-4C4D-439D-9842-063FFCDA8016}" sibTransId="{DAA0F5CD-4985-40FA-9AEA-B4A1647105EC}"/>
    <dgm:cxn modelId="{04BF36E7-2231-4E64-A420-4891F598C6C4}" srcId="{1F9364E3-66E3-4059-B6FF-2AA4EF312104}" destId="{7BA32635-C61E-469A-9A60-BC4C1382DC78}" srcOrd="1" destOrd="0" parTransId="{762F42B5-9BEF-42E5-90E7-A108A75487CE}" sibTransId="{95F76DE9-5B3B-451F-BCC3-20FFE9A2656E}"/>
    <dgm:cxn modelId="{64AF59E7-80A8-4788-BE76-CBF271A70717}" type="presOf" srcId="{272F87B9-5162-4834-A283-4DDE64A24411}" destId="{1DB02284-B43A-451C-821E-0C053D61B679}" srcOrd="0" destOrd="0" presId="urn:microsoft.com/office/officeart/2018/5/layout/CenteredIconLabelDescriptionList"/>
    <dgm:cxn modelId="{E791FEF9-A01B-457D-87C6-F7A0CABBF80C}" srcId="{EC585390-6166-4012-B3ED-99D993D9D725}" destId="{E7D71560-72DB-49EF-A750-9947EB8240AF}" srcOrd="0" destOrd="0" parTransId="{9D0ACAE2-23DF-4629-B16A-933615A8CD3B}" sibTransId="{98028405-CB5A-4262-A9A6-C656A5660FC9}"/>
    <dgm:cxn modelId="{598725F5-E135-4B48-8A97-A5EF8531693F}" type="presParOf" srcId="{1DB02284-B43A-451C-821E-0C053D61B679}" destId="{8F633020-33CE-4B98-9C97-BF4BB6FBEF41}" srcOrd="0" destOrd="0" presId="urn:microsoft.com/office/officeart/2018/5/layout/CenteredIconLabelDescriptionList"/>
    <dgm:cxn modelId="{C399F9F1-B506-4F85-BBF9-786DE7636BD1}" type="presParOf" srcId="{8F633020-33CE-4B98-9C97-BF4BB6FBEF41}" destId="{157482AC-107A-4823-8EF3-287AE0515972}" srcOrd="0" destOrd="0" presId="urn:microsoft.com/office/officeart/2018/5/layout/CenteredIconLabelDescriptionList"/>
    <dgm:cxn modelId="{73C8186A-2DCC-4F9E-A517-DBB608C49E96}" type="presParOf" srcId="{8F633020-33CE-4B98-9C97-BF4BB6FBEF41}" destId="{C71BAC78-F3D6-4D51-882A-22C0751ECBD4}" srcOrd="1" destOrd="0" presId="urn:microsoft.com/office/officeart/2018/5/layout/CenteredIconLabelDescriptionList"/>
    <dgm:cxn modelId="{3EADD0A2-6FD1-4743-88CF-D8E5C65ECC84}" type="presParOf" srcId="{8F633020-33CE-4B98-9C97-BF4BB6FBEF41}" destId="{C9D1EE88-FD62-43C3-9463-50895C80A588}" srcOrd="2" destOrd="0" presId="urn:microsoft.com/office/officeart/2018/5/layout/CenteredIconLabelDescriptionList"/>
    <dgm:cxn modelId="{F96715AD-68B7-46FD-8F18-FB2CA06F1D01}" type="presParOf" srcId="{8F633020-33CE-4B98-9C97-BF4BB6FBEF41}" destId="{40749A67-F9F9-47BF-98B0-49BDBD4B945B}" srcOrd="3" destOrd="0" presId="urn:microsoft.com/office/officeart/2018/5/layout/CenteredIconLabelDescriptionList"/>
    <dgm:cxn modelId="{0C8865AA-8093-4B63-9FED-651124A5E1B4}" type="presParOf" srcId="{8F633020-33CE-4B98-9C97-BF4BB6FBEF41}" destId="{088D1499-AFB4-44A8-855A-0F3E2016D3AE}" srcOrd="4" destOrd="0" presId="urn:microsoft.com/office/officeart/2018/5/layout/CenteredIconLabelDescriptionList"/>
    <dgm:cxn modelId="{D11E38A7-B88B-4676-B399-5A226B94F1AE}" type="presParOf" srcId="{1DB02284-B43A-451C-821E-0C053D61B679}" destId="{43DAD8D9-DB63-42BE-9F76-01AF3F9C2112}" srcOrd="1" destOrd="0" presId="urn:microsoft.com/office/officeart/2018/5/layout/CenteredIconLabelDescriptionList"/>
    <dgm:cxn modelId="{917C54BC-BE1C-4490-A310-8EA66A9D7C11}" type="presParOf" srcId="{1DB02284-B43A-451C-821E-0C053D61B679}" destId="{C50EE188-3F55-46AC-8594-EB416CB96E88}" srcOrd="2" destOrd="0" presId="urn:microsoft.com/office/officeart/2018/5/layout/CenteredIconLabelDescriptionList"/>
    <dgm:cxn modelId="{8D0AA907-6E95-4A94-BD36-F810A6EC802D}" type="presParOf" srcId="{C50EE188-3F55-46AC-8594-EB416CB96E88}" destId="{AC05DEAE-1D87-440E-B709-1D4888B15FF9}" srcOrd="0" destOrd="0" presId="urn:microsoft.com/office/officeart/2018/5/layout/CenteredIconLabelDescriptionList"/>
    <dgm:cxn modelId="{B80B016F-0198-4DBF-BA3F-52D0BAF9D1C4}" type="presParOf" srcId="{C50EE188-3F55-46AC-8594-EB416CB96E88}" destId="{DF322A1F-6DF1-4236-8912-681512C25E9F}" srcOrd="1" destOrd="0" presId="urn:microsoft.com/office/officeart/2018/5/layout/CenteredIconLabelDescriptionList"/>
    <dgm:cxn modelId="{62E79B3C-0197-4E02-AFB7-2FB79F3FE266}" type="presParOf" srcId="{C50EE188-3F55-46AC-8594-EB416CB96E88}" destId="{E9B82521-C79F-497D-B15E-894DA8D97F11}" srcOrd="2" destOrd="0" presId="urn:microsoft.com/office/officeart/2018/5/layout/CenteredIconLabelDescriptionList"/>
    <dgm:cxn modelId="{E09B0346-AF9A-4DAD-8F0E-3FF6821C8B11}" type="presParOf" srcId="{C50EE188-3F55-46AC-8594-EB416CB96E88}" destId="{4F10F45F-4C6E-4C19-90B3-AE213D08652E}" srcOrd="3" destOrd="0" presId="urn:microsoft.com/office/officeart/2018/5/layout/CenteredIconLabelDescriptionList"/>
    <dgm:cxn modelId="{713FD28A-05D9-4851-B010-280A8B4A7D50}" type="presParOf" srcId="{C50EE188-3F55-46AC-8594-EB416CB96E88}" destId="{0A0A948B-AD1D-4988-800B-88FB2A72D461}" srcOrd="4" destOrd="0" presId="urn:microsoft.com/office/officeart/2018/5/layout/CenteredIconLabelDescriptionList"/>
    <dgm:cxn modelId="{153D3C8A-0762-4512-892E-5B5406648B44}" type="presParOf" srcId="{1DB02284-B43A-451C-821E-0C053D61B679}" destId="{A9A027F1-D855-47C9-A3FA-BB2572502A0D}" srcOrd="3" destOrd="0" presId="urn:microsoft.com/office/officeart/2018/5/layout/CenteredIconLabelDescriptionList"/>
    <dgm:cxn modelId="{4D65731C-858B-4696-93B5-9D53F4514AC5}" type="presParOf" srcId="{1DB02284-B43A-451C-821E-0C053D61B679}" destId="{2D03810A-CD6A-4CE6-AAF0-8F2C67FF3B04}" srcOrd="4" destOrd="0" presId="urn:microsoft.com/office/officeart/2018/5/layout/CenteredIconLabelDescriptionList"/>
    <dgm:cxn modelId="{707E69E7-03AB-4781-A440-9D4409388F0F}" type="presParOf" srcId="{2D03810A-CD6A-4CE6-AAF0-8F2C67FF3B04}" destId="{F6174632-C107-4276-ACF2-98746C6EBB6A}" srcOrd="0" destOrd="0" presId="urn:microsoft.com/office/officeart/2018/5/layout/CenteredIconLabelDescriptionList"/>
    <dgm:cxn modelId="{D2E3E063-95CD-4795-A444-1076A68143B1}" type="presParOf" srcId="{2D03810A-CD6A-4CE6-AAF0-8F2C67FF3B04}" destId="{6F256C31-019E-437F-988D-F2336D9DA6E0}" srcOrd="1" destOrd="0" presId="urn:microsoft.com/office/officeart/2018/5/layout/CenteredIconLabelDescriptionList"/>
    <dgm:cxn modelId="{86B650CF-EF99-4F43-94CF-1AB4E1DF0E11}" type="presParOf" srcId="{2D03810A-CD6A-4CE6-AAF0-8F2C67FF3B04}" destId="{649BA57E-F04B-4FDB-96DA-466C7CE8ABAC}" srcOrd="2" destOrd="0" presId="urn:microsoft.com/office/officeart/2018/5/layout/CenteredIconLabelDescriptionList"/>
    <dgm:cxn modelId="{D7ABB871-3BC9-448B-887C-3EFE4D59E698}" type="presParOf" srcId="{2D03810A-CD6A-4CE6-AAF0-8F2C67FF3B04}" destId="{54F20286-C97E-402B-89FA-23FEA3AF0843}" srcOrd="3" destOrd="0" presId="urn:microsoft.com/office/officeart/2018/5/layout/CenteredIconLabelDescriptionList"/>
    <dgm:cxn modelId="{1DC6B138-243E-446A-BA4C-C63D430AC0DC}" type="presParOf" srcId="{2D03810A-CD6A-4CE6-AAF0-8F2C67FF3B04}" destId="{B69DE440-F8FA-470B-A845-BAD025EBBE02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6C63F96-888E-44A5-86E0-1345AC4DA845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2F66BB6-148A-4910-B4D8-B3593FF527D9}">
      <dgm:prSet/>
      <dgm:spPr/>
      <dgm:t>
        <a:bodyPr/>
        <a:lstStyle/>
        <a:p>
          <a:r>
            <a:rPr lang="en-US"/>
            <a:t>Project Overview:</a:t>
          </a:r>
        </a:p>
      </dgm:t>
    </dgm:pt>
    <dgm:pt modelId="{66B353B3-805A-4AA4-9DB1-781CB79006DF}" type="parTrans" cxnId="{BC087CA4-BB62-44F3-A8D0-EBEEF8C0CD12}">
      <dgm:prSet/>
      <dgm:spPr/>
      <dgm:t>
        <a:bodyPr/>
        <a:lstStyle/>
        <a:p>
          <a:endParaRPr lang="en-US"/>
        </a:p>
      </dgm:t>
    </dgm:pt>
    <dgm:pt modelId="{1A865FD4-940B-419D-91BC-3641421D161E}" type="sibTrans" cxnId="{BC087CA4-BB62-44F3-A8D0-EBEEF8C0CD12}">
      <dgm:prSet/>
      <dgm:spPr/>
      <dgm:t>
        <a:bodyPr/>
        <a:lstStyle/>
        <a:p>
          <a:endParaRPr lang="en-US"/>
        </a:p>
      </dgm:t>
    </dgm:pt>
    <dgm:pt modelId="{DE468B84-C31B-4741-B563-FE0E563029EF}">
      <dgm:prSet/>
      <dgm:spPr/>
      <dgm:t>
        <a:bodyPr/>
        <a:lstStyle/>
        <a:p>
          <a:r>
            <a:rPr lang="en-US"/>
            <a:t>Students will design custom hand gestures or images to represent specific movements or commands for an MBot robot.</a:t>
          </a:r>
        </a:p>
      </dgm:t>
    </dgm:pt>
    <dgm:pt modelId="{1BEEB8B7-B75B-41D4-A4F5-E1C11EEF51F4}" type="parTrans" cxnId="{BC412FA9-409C-4D71-ACF4-72BD8D0EA6B4}">
      <dgm:prSet/>
      <dgm:spPr/>
      <dgm:t>
        <a:bodyPr/>
        <a:lstStyle/>
        <a:p>
          <a:endParaRPr lang="en-US"/>
        </a:p>
      </dgm:t>
    </dgm:pt>
    <dgm:pt modelId="{1EB3C64E-88DD-4B51-995B-60A9FCD6B6AE}" type="sibTrans" cxnId="{BC412FA9-409C-4D71-ACF4-72BD8D0EA6B4}">
      <dgm:prSet/>
      <dgm:spPr/>
      <dgm:t>
        <a:bodyPr/>
        <a:lstStyle/>
        <a:p>
          <a:endParaRPr lang="en-US"/>
        </a:p>
      </dgm:t>
    </dgm:pt>
    <dgm:pt modelId="{38573D93-B9EA-4D6D-9C83-7AFB9CE82FB4}">
      <dgm:prSet/>
      <dgm:spPr/>
      <dgm:t>
        <a:bodyPr/>
        <a:lstStyle/>
        <a:p>
          <a:r>
            <a:rPr lang="en-US"/>
            <a:t>Key Technologies:</a:t>
          </a:r>
        </a:p>
      </dgm:t>
    </dgm:pt>
    <dgm:pt modelId="{2FCAC24F-956D-4FDF-A13D-5121127842A0}" type="parTrans" cxnId="{56350C4C-7F57-4D7E-A9A9-366DD49CCCEC}">
      <dgm:prSet/>
      <dgm:spPr/>
      <dgm:t>
        <a:bodyPr/>
        <a:lstStyle/>
        <a:p>
          <a:endParaRPr lang="en-US"/>
        </a:p>
      </dgm:t>
    </dgm:pt>
    <dgm:pt modelId="{7D8652DE-83D2-4468-B068-3C530067D71A}" type="sibTrans" cxnId="{56350C4C-7F57-4D7E-A9A9-366DD49CCCEC}">
      <dgm:prSet/>
      <dgm:spPr/>
      <dgm:t>
        <a:bodyPr/>
        <a:lstStyle/>
        <a:p>
          <a:endParaRPr lang="en-US"/>
        </a:p>
      </dgm:t>
    </dgm:pt>
    <dgm:pt modelId="{D5CC7C5E-0E65-4D44-8D67-7B35B64C7D1E}">
      <dgm:prSet/>
      <dgm:spPr/>
      <dgm:t>
        <a:bodyPr/>
        <a:lstStyle/>
        <a:p>
          <a:r>
            <a:rPr lang="en-US"/>
            <a:t>Image recognition</a:t>
          </a:r>
        </a:p>
      </dgm:t>
    </dgm:pt>
    <dgm:pt modelId="{9A3B8B60-F290-4A75-944B-A6B8917D6173}" type="parTrans" cxnId="{6244B5ED-F619-44B4-8917-C5C66ADC4728}">
      <dgm:prSet/>
      <dgm:spPr/>
      <dgm:t>
        <a:bodyPr/>
        <a:lstStyle/>
        <a:p>
          <a:endParaRPr lang="en-US"/>
        </a:p>
      </dgm:t>
    </dgm:pt>
    <dgm:pt modelId="{95993293-E3E6-47F9-9A8E-E7880361761F}" type="sibTrans" cxnId="{6244B5ED-F619-44B4-8917-C5C66ADC4728}">
      <dgm:prSet/>
      <dgm:spPr/>
      <dgm:t>
        <a:bodyPr/>
        <a:lstStyle/>
        <a:p>
          <a:endParaRPr lang="en-US"/>
        </a:p>
      </dgm:t>
    </dgm:pt>
    <dgm:pt modelId="{980B04BB-BC66-4491-A54C-B3D6B3CC05EC}">
      <dgm:prSet/>
      <dgm:spPr/>
      <dgm:t>
        <a:bodyPr/>
        <a:lstStyle/>
        <a:p>
          <a:r>
            <a:rPr lang="en-US"/>
            <a:t>Machine learning</a:t>
          </a:r>
        </a:p>
      </dgm:t>
    </dgm:pt>
    <dgm:pt modelId="{74EA6895-7445-4F49-873D-7BF2C2996C80}" type="parTrans" cxnId="{1922A466-B7EB-4513-B42F-1EBED03F1AAD}">
      <dgm:prSet/>
      <dgm:spPr/>
      <dgm:t>
        <a:bodyPr/>
        <a:lstStyle/>
        <a:p>
          <a:endParaRPr lang="en-US"/>
        </a:p>
      </dgm:t>
    </dgm:pt>
    <dgm:pt modelId="{1EFC4B44-C9F1-4889-9735-6F1A050EF5B2}" type="sibTrans" cxnId="{1922A466-B7EB-4513-B42F-1EBED03F1AAD}">
      <dgm:prSet/>
      <dgm:spPr/>
      <dgm:t>
        <a:bodyPr/>
        <a:lstStyle/>
        <a:p>
          <a:endParaRPr lang="en-US"/>
        </a:p>
      </dgm:t>
    </dgm:pt>
    <dgm:pt modelId="{66193290-3A9D-42D5-A687-7380BF247EAA}">
      <dgm:prSet/>
      <dgm:spPr/>
      <dgm:t>
        <a:bodyPr/>
        <a:lstStyle/>
        <a:p>
          <a:r>
            <a:rPr lang="en-US"/>
            <a:t>Objectives:</a:t>
          </a:r>
        </a:p>
      </dgm:t>
    </dgm:pt>
    <dgm:pt modelId="{5051D1F3-9F61-41F6-BFB5-603D65A017DB}" type="parTrans" cxnId="{FE604812-F9C4-417E-AAD0-46B01AE2171D}">
      <dgm:prSet/>
      <dgm:spPr/>
      <dgm:t>
        <a:bodyPr/>
        <a:lstStyle/>
        <a:p>
          <a:endParaRPr lang="en-US"/>
        </a:p>
      </dgm:t>
    </dgm:pt>
    <dgm:pt modelId="{4378DECF-121E-4C62-9AC8-1B5C17F7DD6E}" type="sibTrans" cxnId="{FE604812-F9C4-417E-AAD0-46B01AE2171D}">
      <dgm:prSet/>
      <dgm:spPr/>
      <dgm:t>
        <a:bodyPr/>
        <a:lstStyle/>
        <a:p>
          <a:endParaRPr lang="en-US"/>
        </a:p>
      </dgm:t>
    </dgm:pt>
    <dgm:pt modelId="{376357E8-7D0C-4EE6-A49E-3E9963015A73}">
      <dgm:prSet/>
      <dgm:spPr/>
      <dgm:t>
        <a:bodyPr/>
        <a:lstStyle/>
        <a:p>
          <a:r>
            <a:rPr lang="en-US"/>
            <a:t>Train a model to recognize gestures and commands</a:t>
          </a:r>
        </a:p>
      </dgm:t>
    </dgm:pt>
    <dgm:pt modelId="{78A928EB-1BEE-4655-B33E-5B1B14EF2F6B}" type="parTrans" cxnId="{F5FF69A5-549F-4765-8556-F8BB9B547650}">
      <dgm:prSet/>
      <dgm:spPr/>
      <dgm:t>
        <a:bodyPr/>
        <a:lstStyle/>
        <a:p>
          <a:endParaRPr lang="en-US"/>
        </a:p>
      </dgm:t>
    </dgm:pt>
    <dgm:pt modelId="{C17C4FA6-01EF-4A1D-82BF-62A0D50D7821}" type="sibTrans" cxnId="{F5FF69A5-549F-4765-8556-F8BB9B547650}">
      <dgm:prSet/>
      <dgm:spPr/>
      <dgm:t>
        <a:bodyPr/>
        <a:lstStyle/>
        <a:p>
          <a:endParaRPr lang="en-US"/>
        </a:p>
      </dgm:t>
    </dgm:pt>
    <dgm:pt modelId="{B0588891-33A6-422B-A5C2-558C67BBE298}">
      <dgm:prSet/>
      <dgm:spPr/>
      <dgm:t>
        <a:bodyPr/>
        <a:lstStyle/>
        <a:p>
          <a:r>
            <a:rPr lang="en-US"/>
            <a:t>Teach the robot to react accordingly (e.g., move forward, turn, stop, navigate obstacles)</a:t>
          </a:r>
        </a:p>
      </dgm:t>
    </dgm:pt>
    <dgm:pt modelId="{B4F8D18B-3739-473B-8252-D4FEA907B328}" type="parTrans" cxnId="{7D02658D-A691-4674-830B-725959363378}">
      <dgm:prSet/>
      <dgm:spPr/>
      <dgm:t>
        <a:bodyPr/>
        <a:lstStyle/>
        <a:p>
          <a:endParaRPr lang="en-US"/>
        </a:p>
      </dgm:t>
    </dgm:pt>
    <dgm:pt modelId="{14649946-F133-4F8F-A805-1AE8302EDAEF}" type="sibTrans" cxnId="{7D02658D-A691-4674-830B-725959363378}">
      <dgm:prSet/>
      <dgm:spPr/>
      <dgm:t>
        <a:bodyPr/>
        <a:lstStyle/>
        <a:p>
          <a:endParaRPr lang="en-US"/>
        </a:p>
      </dgm:t>
    </dgm:pt>
    <dgm:pt modelId="{5F9F98C4-BE75-4DB9-9B91-B948A1682495}">
      <dgm:prSet/>
      <dgm:spPr/>
      <dgm:t>
        <a:bodyPr/>
        <a:lstStyle/>
        <a:p>
          <a:r>
            <a:rPr lang="en-US"/>
            <a:t>Skills Developed:</a:t>
          </a:r>
        </a:p>
      </dgm:t>
    </dgm:pt>
    <dgm:pt modelId="{5FCE9DD4-ADCE-4C4D-9536-FBC63F1BD18B}" type="parTrans" cxnId="{2ED1C856-9F23-4B95-B27C-AF24F480F1BA}">
      <dgm:prSet/>
      <dgm:spPr/>
      <dgm:t>
        <a:bodyPr/>
        <a:lstStyle/>
        <a:p>
          <a:endParaRPr lang="en-US"/>
        </a:p>
      </dgm:t>
    </dgm:pt>
    <dgm:pt modelId="{45A7739B-DC1F-498B-AE8B-6E855B23E008}" type="sibTrans" cxnId="{2ED1C856-9F23-4B95-B27C-AF24F480F1BA}">
      <dgm:prSet/>
      <dgm:spPr/>
      <dgm:t>
        <a:bodyPr/>
        <a:lstStyle/>
        <a:p>
          <a:endParaRPr lang="en-US"/>
        </a:p>
      </dgm:t>
    </dgm:pt>
    <dgm:pt modelId="{90FCD415-2EC7-454B-9CCE-63A4A9B66DC2}">
      <dgm:prSet/>
      <dgm:spPr/>
      <dgm:t>
        <a:bodyPr/>
        <a:lstStyle/>
        <a:p>
          <a:r>
            <a:rPr lang="en-US"/>
            <a:t>Image recognition</a:t>
          </a:r>
        </a:p>
      </dgm:t>
    </dgm:pt>
    <dgm:pt modelId="{BA55713A-F856-4760-BECA-245318911276}" type="parTrans" cxnId="{5D6F66AC-0579-4B7C-92B5-63398F3FD459}">
      <dgm:prSet/>
      <dgm:spPr/>
      <dgm:t>
        <a:bodyPr/>
        <a:lstStyle/>
        <a:p>
          <a:endParaRPr lang="en-US"/>
        </a:p>
      </dgm:t>
    </dgm:pt>
    <dgm:pt modelId="{F87CA2C8-84A4-46BC-BA14-E26BA12EEF57}" type="sibTrans" cxnId="{5D6F66AC-0579-4B7C-92B5-63398F3FD459}">
      <dgm:prSet/>
      <dgm:spPr/>
      <dgm:t>
        <a:bodyPr/>
        <a:lstStyle/>
        <a:p>
          <a:endParaRPr lang="en-US"/>
        </a:p>
      </dgm:t>
    </dgm:pt>
    <dgm:pt modelId="{30FB9B2D-EDE8-4C20-8B74-0EE50D591A0B}">
      <dgm:prSet/>
      <dgm:spPr/>
      <dgm:t>
        <a:bodyPr/>
        <a:lstStyle/>
        <a:p>
          <a:r>
            <a:rPr lang="en-US"/>
            <a:t>AI model training</a:t>
          </a:r>
        </a:p>
      </dgm:t>
    </dgm:pt>
    <dgm:pt modelId="{B39455C4-87AF-461E-9F69-1D3E17C83198}" type="parTrans" cxnId="{329AFB16-0D7B-4D99-B732-6420A6590B7E}">
      <dgm:prSet/>
      <dgm:spPr/>
      <dgm:t>
        <a:bodyPr/>
        <a:lstStyle/>
        <a:p>
          <a:endParaRPr lang="en-US"/>
        </a:p>
      </dgm:t>
    </dgm:pt>
    <dgm:pt modelId="{9A57EB2D-9251-4CC8-BE6C-9C78B4ABC176}" type="sibTrans" cxnId="{329AFB16-0D7B-4D99-B732-6420A6590B7E}">
      <dgm:prSet/>
      <dgm:spPr/>
      <dgm:t>
        <a:bodyPr/>
        <a:lstStyle/>
        <a:p>
          <a:endParaRPr lang="en-US"/>
        </a:p>
      </dgm:t>
    </dgm:pt>
    <dgm:pt modelId="{8BEC107C-E4D5-4BDC-9A37-5681E6A4065D}">
      <dgm:prSet/>
      <dgm:spPr/>
      <dgm:t>
        <a:bodyPr/>
        <a:lstStyle/>
        <a:p>
          <a:r>
            <a:rPr lang="en-US"/>
            <a:t>Robotics control</a:t>
          </a:r>
        </a:p>
      </dgm:t>
    </dgm:pt>
    <dgm:pt modelId="{EB096215-9BAF-4613-AB02-EF8D726F4CA2}" type="parTrans" cxnId="{0577D21B-5B14-4880-85C2-4FD0D1848801}">
      <dgm:prSet/>
      <dgm:spPr/>
      <dgm:t>
        <a:bodyPr/>
        <a:lstStyle/>
        <a:p>
          <a:endParaRPr lang="en-US"/>
        </a:p>
      </dgm:t>
    </dgm:pt>
    <dgm:pt modelId="{62539CA1-511D-46BB-BF24-D37B833FC52D}" type="sibTrans" cxnId="{0577D21B-5B14-4880-85C2-4FD0D1848801}">
      <dgm:prSet/>
      <dgm:spPr/>
      <dgm:t>
        <a:bodyPr/>
        <a:lstStyle/>
        <a:p>
          <a:endParaRPr lang="en-US"/>
        </a:p>
      </dgm:t>
    </dgm:pt>
    <dgm:pt modelId="{7ABF4D5F-836A-4FF5-88D8-344BA680100D}">
      <dgm:prSet/>
      <dgm:spPr/>
      <dgm:t>
        <a:bodyPr/>
        <a:lstStyle/>
        <a:p>
          <a:r>
            <a:rPr lang="en-US"/>
            <a:t>Learning Experience:</a:t>
          </a:r>
        </a:p>
      </dgm:t>
    </dgm:pt>
    <dgm:pt modelId="{5E2A1B33-7F91-4BB9-B29D-85A2FB0AEAD5}" type="parTrans" cxnId="{A4ACE89C-A3D4-4AA4-ACDF-AE51C3F0137C}">
      <dgm:prSet/>
      <dgm:spPr/>
      <dgm:t>
        <a:bodyPr/>
        <a:lstStyle/>
        <a:p>
          <a:endParaRPr lang="en-US"/>
        </a:p>
      </dgm:t>
    </dgm:pt>
    <dgm:pt modelId="{49528784-ACC3-4769-8328-B79310767254}" type="sibTrans" cxnId="{A4ACE89C-A3D4-4AA4-ACDF-AE51C3F0137C}">
      <dgm:prSet/>
      <dgm:spPr/>
      <dgm:t>
        <a:bodyPr/>
        <a:lstStyle/>
        <a:p>
          <a:endParaRPr lang="en-US"/>
        </a:p>
      </dgm:t>
    </dgm:pt>
    <dgm:pt modelId="{5BFE0FDA-6D4F-4790-912B-6694F227395E}">
      <dgm:prSet/>
      <dgm:spPr/>
      <dgm:t>
        <a:bodyPr/>
        <a:lstStyle/>
        <a:p>
          <a:r>
            <a:rPr lang="en-US"/>
            <a:t>Hands-on project to explore the complexities of creating real-world applications</a:t>
          </a:r>
        </a:p>
      </dgm:t>
    </dgm:pt>
    <dgm:pt modelId="{6D6D5B27-FC87-441B-87F0-F370118667AB}" type="parTrans" cxnId="{9B836238-0435-473B-8B8E-8EBBA8B178F9}">
      <dgm:prSet/>
      <dgm:spPr/>
      <dgm:t>
        <a:bodyPr/>
        <a:lstStyle/>
        <a:p>
          <a:endParaRPr lang="en-US"/>
        </a:p>
      </dgm:t>
    </dgm:pt>
    <dgm:pt modelId="{6D8E848A-0DF0-47FD-A88B-D1C31FEB02E2}" type="sibTrans" cxnId="{9B836238-0435-473B-8B8E-8EBBA8B178F9}">
      <dgm:prSet/>
      <dgm:spPr/>
      <dgm:t>
        <a:bodyPr/>
        <a:lstStyle/>
        <a:p>
          <a:endParaRPr lang="en-US"/>
        </a:p>
      </dgm:t>
    </dgm:pt>
    <dgm:pt modelId="{28314D53-289D-48B5-A2A0-2CDC7BB48398}">
      <dgm:prSet/>
      <dgm:spPr/>
      <dgm:t>
        <a:bodyPr/>
        <a:lstStyle/>
        <a:p>
          <a:r>
            <a:rPr lang="en-US"/>
            <a:t>Engage with AI and robotics technologies while tackling real-world challenges</a:t>
          </a:r>
        </a:p>
      </dgm:t>
    </dgm:pt>
    <dgm:pt modelId="{FF63F672-D42A-4EA9-AEAD-0AD036D2501F}" type="parTrans" cxnId="{A287F3A4-6E85-4C58-866E-0104B588FB68}">
      <dgm:prSet/>
      <dgm:spPr/>
      <dgm:t>
        <a:bodyPr/>
        <a:lstStyle/>
        <a:p>
          <a:endParaRPr lang="en-US"/>
        </a:p>
      </dgm:t>
    </dgm:pt>
    <dgm:pt modelId="{ADD7FB8E-90BE-43C2-BDFF-2C3968BF4D87}" type="sibTrans" cxnId="{A287F3A4-6E85-4C58-866E-0104B588FB68}">
      <dgm:prSet/>
      <dgm:spPr/>
      <dgm:t>
        <a:bodyPr/>
        <a:lstStyle/>
        <a:p>
          <a:endParaRPr lang="en-US"/>
        </a:p>
      </dgm:t>
    </dgm:pt>
    <dgm:pt modelId="{974D026D-F05C-4C50-9731-B6715229AA82}" type="pres">
      <dgm:prSet presAssocID="{B6C63F96-888E-44A5-86E0-1345AC4DA845}" presName="Name0" presStyleCnt="0">
        <dgm:presLayoutVars>
          <dgm:dir/>
          <dgm:animLvl val="lvl"/>
          <dgm:resizeHandles val="exact"/>
        </dgm:presLayoutVars>
      </dgm:prSet>
      <dgm:spPr/>
    </dgm:pt>
    <dgm:pt modelId="{1694D4B3-4FF8-41ED-9A2B-2822CE274EBF}" type="pres">
      <dgm:prSet presAssocID="{C2F66BB6-148A-4910-B4D8-B3593FF527D9}" presName="composite" presStyleCnt="0"/>
      <dgm:spPr/>
    </dgm:pt>
    <dgm:pt modelId="{040E8548-3D43-4C5E-B8B8-420F7CD85466}" type="pres">
      <dgm:prSet presAssocID="{C2F66BB6-148A-4910-B4D8-B3593FF527D9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8C86DADE-CCB6-4D68-ACCE-131BD47FF2D8}" type="pres">
      <dgm:prSet presAssocID="{C2F66BB6-148A-4910-B4D8-B3593FF527D9}" presName="desTx" presStyleLbl="alignAccFollowNode1" presStyleIdx="0" presStyleCnt="5">
        <dgm:presLayoutVars>
          <dgm:bulletEnabled val="1"/>
        </dgm:presLayoutVars>
      </dgm:prSet>
      <dgm:spPr/>
    </dgm:pt>
    <dgm:pt modelId="{FDE3696D-5621-45CD-A712-5FAB231B5FAC}" type="pres">
      <dgm:prSet presAssocID="{1A865FD4-940B-419D-91BC-3641421D161E}" presName="space" presStyleCnt="0"/>
      <dgm:spPr/>
    </dgm:pt>
    <dgm:pt modelId="{44BE53D1-25C4-4308-8491-2BD1C2ED77B5}" type="pres">
      <dgm:prSet presAssocID="{38573D93-B9EA-4D6D-9C83-7AFB9CE82FB4}" presName="composite" presStyleCnt="0"/>
      <dgm:spPr/>
    </dgm:pt>
    <dgm:pt modelId="{AC0DA093-1957-46DA-AF1B-85AF6656BB5C}" type="pres">
      <dgm:prSet presAssocID="{38573D93-B9EA-4D6D-9C83-7AFB9CE82FB4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5F12ED8-4DF8-46F0-A972-B4A16D3D5F71}" type="pres">
      <dgm:prSet presAssocID="{38573D93-B9EA-4D6D-9C83-7AFB9CE82FB4}" presName="desTx" presStyleLbl="alignAccFollowNode1" presStyleIdx="1" presStyleCnt="5">
        <dgm:presLayoutVars>
          <dgm:bulletEnabled val="1"/>
        </dgm:presLayoutVars>
      </dgm:prSet>
      <dgm:spPr/>
    </dgm:pt>
    <dgm:pt modelId="{5DBEC994-3C6F-4441-8BE2-0ACB2E658DEB}" type="pres">
      <dgm:prSet presAssocID="{7D8652DE-83D2-4468-B068-3C530067D71A}" presName="space" presStyleCnt="0"/>
      <dgm:spPr/>
    </dgm:pt>
    <dgm:pt modelId="{853B2A7F-3F0A-4A97-B284-3EFEA015A12B}" type="pres">
      <dgm:prSet presAssocID="{66193290-3A9D-42D5-A687-7380BF247EAA}" presName="composite" presStyleCnt="0"/>
      <dgm:spPr/>
    </dgm:pt>
    <dgm:pt modelId="{FDB18561-4A2B-484C-9173-BE2FF35D7496}" type="pres">
      <dgm:prSet presAssocID="{66193290-3A9D-42D5-A687-7380BF247EAA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0B5140AA-68C4-4A1A-A74F-D14E38D5E5BE}" type="pres">
      <dgm:prSet presAssocID="{66193290-3A9D-42D5-A687-7380BF247EAA}" presName="desTx" presStyleLbl="alignAccFollowNode1" presStyleIdx="2" presStyleCnt="5">
        <dgm:presLayoutVars>
          <dgm:bulletEnabled val="1"/>
        </dgm:presLayoutVars>
      </dgm:prSet>
      <dgm:spPr/>
    </dgm:pt>
    <dgm:pt modelId="{43C7DFB3-61FC-4261-B783-A04897783AC4}" type="pres">
      <dgm:prSet presAssocID="{4378DECF-121E-4C62-9AC8-1B5C17F7DD6E}" presName="space" presStyleCnt="0"/>
      <dgm:spPr/>
    </dgm:pt>
    <dgm:pt modelId="{8C091B82-F481-4B0C-9BAB-CB8F03F5E2FC}" type="pres">
      <dgm:prSet presAssocID="{5F9F98C4-BE75-4DB9-9B91-B948A1682495}" presName="composite" presStyleCnt="0"/>
      <dgm:spPr/>
    </dgm:pt>
    <dgm:pt modelId="{8E7E3F6E-B84A-4208-BFA2-63BA342FE106}" type="pres">
      <dgm:prSet presAssocID="{5F9F98C4-BE75-4DB9-9B91-B948A1682495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567EBB3A-CF61-4524-9D0E-6DB35327CA6A}" type="pres">
      <dgm:prSet presAssocID="{5F9F98C4-BE75-4DB9-9B91-B948A1682495}" presName="desTx" presStyleLbl="alignAccFollowNode1" presStyleIdx="3" presStyleCnt="5">
        <dgm:presLayoutVars>
          <dgm:bulletEnabled val="1"/>
        </dgm:presLayoutVars>
      </dgm:prSet>
      <dgm:spPr/>
    </dgm:pt>
    <dgm:pt modelId="{EDF7B5AD-B7CF-46CA-BA6E-A67C221E1A97}" type="pres">
      <dgm:prSet presAssocID="{45A7739B-DC1F-498B-AE8B-6E855B23E008}" presName="space" presStyleCnt="0"/>
      <dgm:spPr/>
    </dgm:pt>
    <dgm:pt modelId="{2F3E2AFD-0907-4113-BB62-B9F7145CCAD4}" type="pres">
      <dgm:prSet presAssocID="{7ABF4D5F-836A-4FF5-88D8-344BA680100D}" presName="composite" presStyleCnt="0"/>
      <dgm:spPr/>
    </dgm:pt>
    <dgm:pt modelId="{15C91E50-B28B-4AF1-8CE8-D73598D897C2}" type="pres">
      <dgm:prSet presAssocID="{7ABF4D5F-836A-4FF5-88D8-344BA680100D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77E2A452-325F-4181-A427-9FF114C7205C}" type="pres">
      <dgm:prSet presAssocID="{7ABF4D5F-836A-4FF5-88D8-344BA680100D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F2309101-4463-4335-B8CC-E52EA97E0BCC}" type="presOf" srcId="{B6C63F96-888E-44A5-86E0-1345AC4DA845}" destId="{974D026D-F05C-4C50-9731-B6715229AA82}" srcOrd="0" destOrd="0" presId="urn:microsoft.com/office/officeart/2005/8/layout/hList1"/>
    <dgm:cxn modelId="{FE604812-F9C4-417E-AAD0-46B01AE2171D}" srcId="{B6C63F96-888E-44A5-86E0-1345AC4DA845}" destId="{66193290-3A9D-42D5-A687-7380BF247EAA}" srcOrd="2" destOrd="0" parTransId="{5051D1F3-9F61-41F6-BFB5-603D65A017DB}" sibTransId="{4378DECF-121E-4C62-9AC8-1B5C17F7DD6E}"/>
    <dgm:cxn modelId="{73A8C612-7032-495E-B692-9931495BE672}" type="presOf" srcId="{5F9F98C4-BE75-4DB9-9B91-B948A1682495}" destId="{8E7E3F6E-B84A-4208-BFA2-63BA342FE106}" srcOrd="0" destOrd="0" presId="urn:microsoft.com/office/officeart/2005/8/layout/hList1"/>
    <dgm:cxn modelId="{329AFB16-0D7B-4D99-B732-6420A6590B7E}" srcId="{5F9F98C4-BE75-4DB9-9B91-B948A1682495}" destId="{30FB9B2D-EDE8-4C20-8B74-0EE50D591A0B}" srcOrd="1" destOrd="0" parTransId="{B39455C4-87AF-461E-9F69-1D3E17C83198}" sibTransId="{9A57EB2D-9251-4CC8-BE6C-9C78B4ABC176}"/>
    <dgm:cxn modelId="{0577D21B-5B14-4880-85C2-4FD0D1848801}" srcId="{5F9F98C4-BE75-4DB9-9B91-B948A1682495}" destId="{8BEC107C-E4D5-4BDC-9A37-5681E6A4065D}" srcOrd="2" destOrd="0" parTransId="{EB096215-9BAF-4613-AB02-EF8D726F4CA2}" sibTransId="{62539CA1-511D-46BB-BF24-D37B833FC52D}"/>
    <dgm:cxn modelId="{8E96872C-BF2D-46B2-9902-8416CC6885CD}" type="presOf" srcId="{C2F66BB6-148A-4910-B4D8-B3593FF527D9}" destId="{040E8548-3D43-4C5E-B8B8-420F7CD85466}" srcOrd="0" destOrd="0" presId="urn:microsoft.com/office/officeart/2005/8/layout/hList1"/>
    <dgm:cxn modelId="{9B836238-0435-473B-8B8E-8EBBA8B178F9}" srcId="{7ABF4D5F-836A-4FF5-88D8-344BA680100D}" destId="{5BFE0FDA-6D4F-4790-912B-6694F227395E}" srcOrd="0" destOrd="0" parTransId="{6D6D5B27-FC87-441B-87F0-F370118667AB}" sibTransId="{6D8E848A-0DF0-47FD-A88B-D1C31FEB02E2}"/>
    <dgm:cxn modelId="{A3845839-E394-42DE-8152-AC27B5DE4C92}" type="presOf" srcId="{DE468B84-C31B-4741-B563-FE0E563029EF}" destId="{8C86DADE-CCB6-4D68-ACCE-131BD47FF2D8}" srcOrd="0" destOrd="0" presId="urn:microsoft.com/office/officeart/2005/8/layout/hList1"/>
    <dgm:cxn modelId="{4F118444-200F-4BCE-8A40-A118C2BEAA65}" type="presOf" srcId="{7ABF4D5F-836A-4FF5-88D8-344BA680100D}" destId="{15C91E50-B28B-4AF1-8CE8-D73598D897C2}" srcOrd="0" destOrd="0" presId="urn:microsoft.com/office/officeart/2005/8/layout/hList1"/>
    <dgm:cxn modelId="{1922A466-B7EB-4513-B42F-1EBED03F1AAD}" srcId="{38573D93-B9EA-4D6D-9C83-7AFB9CE82FB4}" destId="{980B04BB-BC66-4491-A54C-B3D6B3CC05EC}" srcOrd="1" destOrd="0" parTransId="{74EA6895-7445-4F49-873D-7BF2C2996C80}" sibTransId="{1EFC4B44-C9F1-4889-9735-6F1A050EF5B2}"/>
    <dgm:cxn modelId="{480CEA6A-3D38-42C4-8E45-CC86F598B0C2}" type="presOf" srcId="{30FB9B2D-EDE8-4C20-8B74-0EE50D591A0B}" destId="{567EBB3A-CF61-4524-9D0E-6DB35327CA6A}" srcOrd="0" destOrd="1" presId="urn:microsoft.com/office/officeart/2005/8/layout/hList1"/>
    <dgm:cxn modelId="{56350C4C-7F57-4D7E-A9A9-366DD49CCCEC}" srcId="{B6C63F96-888E-44A5-86E0-1345AC4DA845}" destId="{38573D93-B9EA-4D6D-9C83-7AFB9CE82FB4}" srcOrd="1" destOrd="0" parTransId="{2FCAC24F-956D-4FDF-A13D-5121127842A0}" sibTransId="{7D8652DE-83D2-4468-B068-3C530067D71A}"/>
    <dgm:cxn modelId="{2ED1C856-9F23-4B95-B27C-AF24F480F1BA}" srcId="{B6C63F96-888E-44A5-86E0-1345AC4DA845}" destId="{5F9F98C4-BE75-4DB9-9B91-B948A1682495}" srcOrd="3" destOrd="0" parTransId="{5FCE9DD4-ADCE-4C4D-9536-FBC63F1BD18B}" sibTransId="{45A7739B-DC1F-498B-AE8B-6E855B23E008}"/>
    <dgm:cxn modelId="{7D02658D-A691-4674-830B-725959363378}" srcId="{66193290-3A9D-42D5-A687-7380BF247EAA}" destId="{B0588891-33A6-422B-A5C2-558C67BBE298}" srcOrd="1" destOrd="0" parTransId="{B4F8D18B-3739-473B-8252-D4FEA907B328}" sibTransId="{14649946-F133-4F8F-A805-1AE8302EDAEF}"/>
    <dgm:cxn modelId="{A4ACE89C-A3D4-4AA4-ACDF-AE51C3F0137C}" srcId="{B6C63F96-888E-44A5-86E0-1345AC4DA845}" destId="{7ABF4D5F-836A-4FF5-88D8-344BA680100D}" srcOrd="4" destOrd="0" parTransId="{5E2A1B33-7F91-4BB9-B29D-85A2FB0AEAD5}" sibTransId="{49528784-ACC3-4769-8328-B79310767254}"/>
    <dgm:cxn modelId="{AAA23CA1-9406-4078-B20B-F053B7DB8A5A}" type="presOf" srcId="{90FCD415-2EC7-454B-9CCE-63A4A9B66DC2}" destId="{567EBB3A-CF61-4524-9D0E-6DB35327CA6A}" srcOrd="0" destOrd="0" presId="urn:microsoft.com/office/officeart/2005/8/layout/hList1"/>
    <dgm:cxn modelId="{BC087CA4-BB62-44F3-A8D0-EBEEF8C0CD12}" srcId="{B6C63F96-888E-44A5-86E0-1345AC4DA845}" destId="{C2F66BB6-148A-4910-B4D8-B3593FF527D9}" srcOrd="0" destOrd="0" parTransId="{66B353B3-805A-4AA4-9DB1-781CB79006DF}" sibTransId="{1A865FD4-940B-419D-91BC-3641421D161E}"/>
    <dgm:cxn modelId="{A287F3A4-6E85-4C58-866E-0104B588FB68}" srcId="{7ABF4D5F-836A-4FF5-88D8-344BA680100D}" destId="{28314D53-289D-48B5-A2A0-2CDC7BB48398}" srcOrd="1" destOrd="0" parTransId="{FF63F672-D42A-4EA9-AEAD-0AD036D2501F}" sibTransId="{ADD7FB8E-90BE-43C2-BDFF-2C3968BF4D87}"/>
    <dgm:cxn modelId="{F5FF69A5-549F-4765-8556-F8BB9B547650}" srcId="{66193290-3A9D-42D5-A687-7380BF247EAA}" destId="{376357E8-7D0C-4EE6-A49E-3E9963015A73}" srcOrd="0" destOrd="0" parTransId="{78A928EB-1BEE-4655-B33E-5B1B14EF2F6B}" sibTransId="{C17C4FA6-01EF-4A1D-82BF-62A0D50D7821}"/>
    <dgm:cxn modelId="{BC412FA9-409C-4D71-ACF4-72BD8D0EA6B4}" srcId="{C2F66BB6-148A-4910-B4D8-B3593FF527D9}" destId="{DE468B84-C31B-4741-B563-FE0E563029EF}" srcOrd="0" destOrd="0" parTransId="{1BEEB8B7-B75B-41D4-A4F5-E1C11EEF51F4}" sibTransId="{1EB3C64E-88DD-4B51-995B-60A9FCD6B6AE}"/>
    <dgm:cxn modelId="{5D6F66AC-0579-4B7C-92B5-63398F3FD459}" srcId="{5F9F98C4-BE75-4DB9-9B91-B948A1682495}" destId="{90FCD415-2EC7-454B-9CCE-63A4A9B66DC2}" srcOrd="0" destOrd="0" parTransId="{BA55713A-F856-4760-BECA-245318911276}" sibTransId="{F87CA2C8-84A4-46BC-BA14-E26BA12EEF57}"/>
    <dgm:cxn modelId="{7451B8CB-3D27-4265-A1B1-EF71028D355F}" type="presOf" srcId="{376357E8-7D0C-4EE6-A49E-3E9963015A73}" destId="{0B5140AA-68C4-4A1A-A74F-D14E38D5E5BE}" srcOrd="0" destOrd="0" presId="urn:microsoft.com/office/officeart/2005/8/layout/hList1"/>
    <dgm:cxn modelId="{BE43FECD-4FFB-4492-B4D3-843526BE8418}" type="presOf" srcId="{980B04BB-BC66-4491-A54C-B3D6B3CC05EC}" destId="{55F12ED8-4DF8-46F0-A972-B4A16D3D5F71}" srcOrd="0" destOrd="1" presId="urn:microsoft.com/office/officeart/2005/8/layout/hList1"/>
    <dgm:cxn modelId="{42494CDA-3C0E-479C-A901-532F4072F2A2}" type="presOf" srcId="{D5CC7C5E-0E65-4D44-8D67-7B35B64C7D1E}" destId="{55F12ED8-4DF8-46F0-A972-B4A16D3D5F71}" srcOrd="0" destOrd="0" presId="urn:microsoft.com/office/officeart/2005/8/layout/hList1"/>
    <dgm:cxn modelId="{5DDAC8DA-11D7-4706-B89A-8725D65D8EF4}" type="presOf" srcId="{8BEC107C-E4D5-4BDC-9A37-5681E6A4065D}" destId="{567EBB3A-CF61-4524-9D0E-6DB35327CA6A}" srcOrd="0" destOrd="2" presId="urn:microsoft.com/office/officeart/2005/8/layout/hList1"/>
    <dgm:cxn modelId="{ACEBD8DA-82A6-4546-A993-D16FD78BB73E}" type="presOf" srcId="{B0588891-33A6-422B-A5C2-558C67BBE298}" destId="{0B5140AA-68C4-4A1A-A74F-D14E38D5E5BE}" srcOrd="0" destOrd="1" presId="urn:microsoft.com/office/officeart/2005/8/layout/hList1"/>
    <dgm:cxn modelId="{DA9D33EB-4698-4D55-B9AB-BFC0C0551762}" type="presOf" srcId="{66193290-3A9D-42D5-A687-7380BF247EAA}" destId="{FDB18561-4A2B-484C-9173-BE2FF35D7496}" srcOrd="0" destOrd="0" presId="urn:microsoft.com/office/officeart/2005/8/layout/hList1"/>
    <dgm:cxn modelId="{0596F7EB-43AD-451C-AEE4-2105615410A8}" type="presOf" srcId="{5BFE0FDA-6D4F-4790-912B-6694F227395E}" destId="{77E2A452-325F-4181-A427-9FF114C7205C}" srcOrd="0" destOrd="0" presId="urn:microsoft.com/office/officeart/2005/8/layout/hList1"/>
    <dgm:cxn modelId="{6244B5ED-F619-44B4-8917-C5C66ADC4728}" srcId="{38573D93-B9EA-4D6D-9C83-7AFB9CE82FB4}" destId="{D5CC7C5E-0E65-4D44-8D67-7B35B64C7D1E}" srcOrd="0" destOrd="0" parTransId="{9A3B8B60-F290-4A75-944B-A6B8917D6173}" sibTransId="{95993293-E3E6-47F9-9A8E-E7880361761F}"/>
    <dgm:cxn modelId="{E413E9FA-8EF1-4625-844C-94AD1E797EF4}" type="presOf" srcId="{38573D93-B9EA-4D6D-9C83-7AFB9CE82FB4}" destId="{AC0DA093-1957-46DA-AF1B-85AF6656BB5C}" srcOrd="0" destOrd="0" presId="urn:microsoft.com/office/officeart/2005/8/layout/hList1"/>
    <dgm:cxn modelId="{6EE10CFB-5D97-4142-875A-7F06D84A5C33}" type="presOf" srcId="{28314D53-289D-48B5-A2A0-2CDC7BB48398}" destId="{77E2A452-325F-4181-A427-9FF114C7205C}" srcOrd="0" destOrd="1" presId="urn:microsoft.com/office/officeart/2005/8/layout/hList1"/>
    <dgm:cxn modelId="{FA28E949-10C1-4362-AE37-8DEE3A5F4DCD}" type="presParOf" srcId="{974D026D-F05C-4C50-9731-B6715229AA82}" destId="{1694D4B3-4FF8-41ED-9A2B-2822CE274EBF}" srcOrd="0" destOrd="0" presId="urn:microsoft.com/office/officeart/2005/8/layout/hList1"/>
    <dgm:cxn modelId="{BD7B87BB-A36A-410F-B446-9CEFF3A9D3CB}" type="presParOf" srcId="{1694D4B3-4FF8-41ED-9A2B-2822CE274EBF}" destId="{040E8548-3D43-4C5E-B8B8-420F7CD85466}" srcOrd="0" destOrd="0" presId="urn:microsoft.com/office/officeart/2005/8/layout/hList1"/>
    <dgm:cxn modelId="{22B6E343-F2D3-492A-92E9-1DFF6BB609D6}" type="presParOf" srcId="{1694D4B3-4FF8-41ED-9A2B-2822CE274EBF}" destId="{8C86DADE-CCB6-4D68-ACCE-131BD47FF2D8}" srcOrd="1" destOrd="0" presId="urn:microsoft.com/office/officeart/2005/8/layout/hList1"/>
    <dgm:cxn modelId="{8C1E12FD-A29D-4ED9-9A4A-F371AC46BAC2}" type="presParOf" srcId="{974D026D-F05C-4C50-9731-B6715229AA82}" destId="{FDE3696D-5621-45CD-A712-5FAB231B5FAC}" srcOrd="1" destOrd="0" presId="urn:microsoft.com/office/officeart/2005/8/layout/hList1"/>
    <dgm:cxn modelId="{16A301DD-5123-4D22-BA18-7D31AB030027}" type="presParOf" srcId="{974D026D-F05C-4C50-9731-B6715229AA82}" destId="{44BE53D1-25C4-4308-8491-2BD1C2ED77B5}" srcOrd="2" destOrd="0" presId="urn:microsoft.com/office/officeart/2005/8/layout/hList1"/>
    <dgm:cxn modelId="{730A0EBC-A161-48A9-94D7-C76D082E4851}" type="presParOf" srcId="{44BE53D1-25C4-4308-8491-2BD1C2ED77B5}" destId="{AC0DA093-1957-46DA-AF1B-85AF6656BB5C}" srcOrd="0" destOrd="0" presId="urn:microsoft.com/office/officeart/2005/8/layout/hList1"/>
    <dgm:cxn modelId="{E78EE368-2B65-4389-B257-A019CC5F5ED1}" type="presParOf" srcId="{44BE53D1-25C4-4308-8491-2BD1C2ED77B5}" destId="{55F12ED8-4DF8-46F0-A972-B4A16D3D5F71}" srcOrd="1" destOrd="0" presId="urn:microsoft.com/office/officeart/2005/8/layout/hList1"/>
    <dgm:cxn modelId="{77772BAC-1683-4029-8BAC-D82453C324EB}" type="presParOf" srcId="{974D026D-F05C-4C50-9731-B6715229AA82}" destId="{5DBEC994-3C6F-4441-8BE2-0ACB2E658DEB}" srcOrd="3" destOrd="0" presId="urn:microsoft.com/office/officeart/2005/8/layout/hList1"/>
    <dgm:cxn modelId="{E051F24F-F842-4F69-BD34-A0AD73C636DC}" type="presParOf" srcId="{974D026D-F05C-4C50-9731-B6715229AA82}" destId="{853B2A7F-3F0A-4A97-B284-3EFEA015A12B}" srcOrd="4" destOrd="0" presId="urn:microsoft.com/office/officeart/2005/8/layout/hList1"/>
    <dgm:cxn modelId="{50DE35AC-3F3C-4C58-B3D5-024EF8AED8DC}" type="presParOf" srcId="{853B2A7F-3F0A-4A97-B284-3EFEA015A12B}" destId="{FDB18561-4A2B-484C-9173-BE2FF35D7496}" srcOrd="0" destOrd="0" presId="urn:microsoft.com/office/officeart/2005/8/layout/hList1"/>
    <dgm:cxn modelId="{1B40EB0B-4CDE-42B4-860D-BD735702CBEF}" type="presParOf" srcId="{853B2A7F-3F0A-4A97-B284-3EFEA015A12B}" destId="{0B5140AA-68C4-4A1A-A74F-D14E38D5E5BE}" srcOrd="1" destOrd="0" presId="urn:microsoft.com/office/officeart/2005/8/layout/hList1"/>
    <dgm:cxn modelId="{7F1F1FAA-2F48-477B-B317-4EB8B099578F}" type="presParOf" srcId="{974D026D-F05C-4C50-9731-B6715229AA82}" destId="{43C7DFB3-61FC-4261-B783-A04897783AC4}" srcOrd="5" destOrd="0" presId="urn:microsoft.com/office/officeart/2005/8/layout/hList1"/>
    <dgm:cxn modelId="{324767C4-5A2F-49FF-918C-8C83DFCA3C95}" type="presParOf" srcId="{974D026D-F05C-4C50-9731-B6715229AA82}" destId="{8C091B82-F481-4B0C-9BAB-CB8F03F5E2FC}" srcOrd="6" destOrd="0" presId="urn:microsoft.com/office/officeart/2005/8/layout/hList1"/>
    <dgm:cxn modelId="{564FD520-66BD-4A5D-ADDB-6869A763633E}" type="presParOf" srcId="{8C091B82-F481-4B0C-9BAB-CB8F03F5E2FC}" destId="{8E7E3F6E-B84A-4208-BFA2-63BA342FE106}" srcOrd="0" destOrd="0" presId="urn:microsoft.com/office/officeart/2005/8/layout/hList1"/>
    <dgm:cxn modelId="{9CC1557B-82C1-4191-AE4C-FFFE6A34F735}" type="presParOf" srcId="{8C091B82-F481-4B0C-9BAB-CB8F03F5E2FC}" destId="{567EBB3A-CF61-4524-9D0E-6DB35327CA6A}" srcOrd="1" destOrd="0" presId="urn:microsoft.com/office/officeart/2005/8/layout/hList1"/>
    <dgm:cxn modelId="{FB6AA3A1-3881-464E-B8D4-08CE6DBD0261}" type="presParOf" srcId="{974D026D-F05C-4C50-9731-B6715229AA82}" destId="{EDF7B5AD-B7CF-46CA-BA6E-A67C221E1A97}" srcOrd="7" destOrd="0" presId="urn:microsoft.com/office/officeart/2005/8/layout/hList1"/>
    <dgm:cxn modelId="{E6806B93-3665-4509-8B79-460FB4FA9609}" type="presParOf" srcId="{974D026D-F05C-4C50-9731-B6715229AA82}" destId="{2F3E2AFD-0907-4113-BB62-B9F7145CCAD4}" srcOrd="8" destOrd="0" presId="urn:microsoft.com/office/officeart/2005/8/layout/hList1"/>
    <dgm:cxn modelId="{FF632A5C-291E-4D04-B8B8-A7C805775F8D}" type="presParOf" srcId="{2F3E2AFD-0907-4113-BB62-B9F7145CCAD4}" destId="{15C91E50-B28B-4AF1-8CE8-D73598D897C2}" srcOrd="0" destOrd="0" presId="urn:microsoft.com/office/officeart/2005/8/layout/hList1"/>
    <dgm:cxn modelId="{CA45DA39-169E-49EC-A968-12C27E20DDE6}" type="presParOf" srcId="{2F3E2AFD-0907-4113-BB62-B9F7145CCAD4}" destId="{77E2A452-325F-4181-A427-9FF114C7205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EE1DAE-DA3E-4B77-8CE3-89D991815A4F}">
      <dsp:nvSpPr>
        <dsp:cNvPr id="0" name=""/>
        <dsp:cNvSpPr/>
      </dsp:nvSpPr>
      <dsp:spPr>
        <a:xfrm>
          <a:off x="1963800" y="154464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9EF05-1B86-4B60-BE9B-ADF071504137}">
      <dsp:nvSpPr>
        <dsp:cNvPr id="0" name=""/>
        <dsp:cNvSpPr/>
      </dsp:nvSpPr>
      <dsp:spPr>
        <a:xfrm>
          <a:off x="559800" y="1840287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300" kern="1200"/>
            <a:t>TAP is a project-based class focused on: </a:t>
          </a:r>
        </a:p>
      </dsp:txBody>
      <dsp:txXfrm>
        <a:off x="559800" y="1840287"/>
        <a:ext cx="4320000" cy="648000"/>
      </dsp:txXfrm>
    </dsp:sp>
    <dsp:sp modelId="{0D6CB3D1-54BD-42F0-967E-6E1968EE7899}">
      <dsp:nvSpPr>
        <dsp:cNvPr id="0" name=""/>
        <dsp:cNvSpPr/>
      </dsp:nvSpPr>
      <dsp:spPr>
        <a:xfrm>
          <a:off x="559800" y="2569135"/>
          <a:ext cx="4320000" cy="1627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Providing a collaborative environment for students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Working with classmates on a semester-long project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Allowing students to use technologies of their choice</a:t>
          </a:r>
        </a:p>
      </dsp:txBody>
      <dsp:txXfrm>
        <a:off x="559800" y="2569135"/>
        <a:ext cx="4320000" cy="1627738"/>
      </dsp:txXfrm>
    </dsp:sp>
    <dsp:sp modelId="{43EBAA66-D0E0-4220-BFB4-B1E6C2C48493}">
      <dsp:nvSpPr>
        <dsp:cNvPr id="0" name=""/>
        <dsp:cNvSpPr/>
      </dsp:nvSpPr>
      <dsp:spPr>
        <a:xfrm>
          <a:off x="7039800" y="154464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0C95D3-208D-41DA-B45A-17D0B7A98652}">
      <dsp:nvSpPr>
        <dsp:cNvPr id="0" name=""/>
        <dsp:cNvSpPr/>
      </dsp:nvSpPr>
      <dsp:spPr>
        <a:xfrm>
          <a:off x="5635800" y="1840287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300" kern="1200"/>
            <a:t>TAP's goals include: </a:t>
          </a:r>
        </a:p>
      </dsp:txBody>
      <dsp:txXfrm>
        <a:off x="5635800" y="1840287"/>
        <a:ext cx="4320000" cy="648000"/>
      </dsp:txXfrm>
    </dsp:sp>
    <dsp:sp modelId="{AE4BC539-CB2D-48F3-B5E1-A8F1293CB6AD}">
      <dsp:nvSpPr>
        <dsp:cNvPr id="0" name=""/>
        <dsp:cNvSpPr/>
      </dsp:nvSpPr>
      <dsp:spPr>
        <a:xfrm>
          <a:off x="5635800" y="2569135"/>
          <a:ext cx="4320000" cy="1627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Increasing participation in IT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Organizing outreach activities and workshops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Showcasing the creative and fun side of technology</a:t>
          </a:r>
        </a:p>
      </dsp:txBody>
      <dsp:txXfrm>
        <a:off x="5635800" y="2569135"/>
        <a:ext cx="4320000" cy="16277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7482AC-107A-4823-8EF3-287AE0515972}">
      <dsp:nvSpPr>
        <dsp:cNvPr id="0" name=""/>
        <dsp:cNvSpPr/>
      </dsp:nvSpPr>
      <dsp:spPr>
        <a:xfrm>
          <a:off x="1020487" y="472971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D1EE88-FD62-43C3-9463-50895C80A588}">
      <dsp:nvSpPr>
        <dsp:cNvPr id="0" name=""/>
        <dsp:cNvSpPr/>
      </dsp:nvSpPr>
      <dsp:spPr>
        <a:xfrm>
          <a:off x="393" y="1717965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/>
            <a:t>Target Audience:</a:t>
          </a:r>
        </a:p>
      </dsp:txBody>
      <dsp:txXfrm>
        <a:off x="393" y="1717965"/>
        <a:ext cx="3138750" cy="470812"/>
      </dsp:txXfrm>
    </dsp:sp>
    <dsp:sp modelId="{088D1499-AFB4-44A8-855A-0F3E2016D3AE}">
      <dsp:nvSpPr>
        <dsp:cNvPr id="0" name=""/>
        <dsp:cNvSpPr/>
      </dsp:nvSpPr>
      <dsp:spPr>
        <a:xfrm>
          <a:off x="393" y="2256886"/>
          <a:ext cx="3138750" cy="1621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Students of all ages</a:t>
          </a:r>
        </a:p>
      </dsp:txBody>
      <dsp:txXfrm>
        <a:off x="393" y="2256886"/>
        <a:ext cx="3138750" cy="1621480"/>
      </dsp:txXfrm>
    </dsp:sp>
    <dsp:sp modelId="{AC05DEAE-1D87-440E-B709-1D4888B15FF9}">
      <dsp:nvSpPr>
        <dsp:cNvPr id="0" name=""/>
        <dsp:cNvSpPr/>
      </dsp:nvSpPr>
      <dsp:spPr>
        <a:xfrm>
          <a:off x="4708518" y="472971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B82521-C79F-497D-B15E-894DA8D97F11}">
      <dsp:nvSpPr>
        <dsp:cNvPr id="0" name=""/>
        <dsp:cNvSpPr/>
      </dsp:nvSpPr>
      <dsp:spPr>
        <a:xfrm>
          <a:off x="3688425" y="1717965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/>
            <a:t>Purpose of the Study:</a:t>
          </a:r>
        </a:p>
      </dsp:txBody>
      <dsp:txXfrm>
        <a:off x="3688425" y="1717965"/>
        <a:ext cx="3138750" cy="470812"/>
      </dsp:txXfrm>
    </dsp:sp>
    <dsp:sp modelId="{0A0A948B-AD1D-4988-800B-88FB2A72D461}">
      <dsp:nvSpPr>
        <dsp:cNvPr id="0" name=""/>
        <dsp:cNvSpPr/>
      </dsp:nvSpPr>
      <dsp:spPr>
        <a:xfrm>
          <a:off x="3688425" y="2256886"/>
          <a:ext cx="3138750" cy="1621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Teach students how basic image recognition works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Introduce students to the foundational concepts of AI</a:t>
          </a:r>
        </a:p>
      </dsp:txBody>
      <dsp:txXfrm>
        <a:off x="3688425" y="2256886"/>
        <a:ext cx="3138750" cy="1621480"/>
      </dsp:txXfrm>
    </dsp:sp>
    <dsp:sp modelId="{F6174632-C107-4276-ACF2-98746C6EBB6A}">
      <dsp:nvSpPr>
        <dsp:cNvPr id="0" name=""/>
        <dsp:cNvSpPr/>
      </dsp:nvSpPr>
      <dsp:spPr>
        <a:xfrm>
          <a:off x="8396550" y="472971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9BA57E-F04B-4FDB-96DA-466C7CE8ABAC}">
      <dsp:nvSpPr>
        <dsp:cNvPr id="0" name=""/>
        <dsp:cNvSpPr/>
      </dsp:nvSpPr>
      <dsp:spPr>
        <a:xfrm>
          <a:off x="7376456" y="1717965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/>
            <a:t>Motivation and Need:</a:t>
          </a:r>
        </a:p>
      </dsp:txBody>
      <dsp:txXfrm>
        <a:off x="7376456" y="1717965"/>
        <a:ext cx="3138750" cy="470812"/>
      </dsp:txXfrm>
    </dsp:sp>
    <dsp:sp modelId="{B69DE440-F8FA-470B-A845-BAD025EBBE02}">
      <dsp:nvSpPr>
        <dsp:cNvPr id="0" name=""/>
        <dsp:cNvSpPr/>
      </dsp:nvSpPr>
      <dsp:spPr>
        <a:xfrm>
          <a:off x="7376456" y="2256886"/>
          <a:ext cx="3138750" cy="1621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Engage students in active learning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Promote interest in technology at an early age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Foster outreach and engagement in the field of AI</a:t>
          </a:r>
        </a:p>
      </dsp:txBody>
      <dsp:txXfrm>
        <a:off x="7376456" y="2256886"/>
        <a:ext cx="3138750" cy="16214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0E8548-3D43-4C5E-B8B8-420F7CD85466}">
      <dsp:nvSpPr>
        <dsp:cNvPr id="0" name=""/>
        <dsp:cNvSpPr/>
      </dsp:nvSpPr>
      <dsp:spPr>
        <a:xfrm>
          <a:off x="4929" y="74194"/>
          <a:ext cx="1889521" cy="65194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Project Overview:</a:t>
          </a:r>
        </a:p>
      </dsp:txBody>
      <dsp:txXfrm>
        <a:off x="4929" y="74194"/>
        <a:ext cx="1889521" cy="651942"/>
      </dsp:txXfrm>
    </dsp:sp>
    <dsp:sp modelId="{8C86DADE-CCB6-4D68-ACCE-131BD47FF2D8}">
      <dsp:nvSpPr>
        <dsp:cNvPr id="0" name=""/>
        <dsp:cNvSpPr/>
      </dsp:nvSpPr>
      <dsp:spPr>
        <a:xfrm>
          <a:off x="4929" y="726137"/>
          <a:ext cx="1889521" cy="3551005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Students will design custom hand gestures or images to represent specific movements or commands for an MBot robot.</a:t>
          </a:r>
        </a:p>
      </dsp:txBody>
      <dsp:txXfrm>
        <a:off x="4929" y="726137"/>
        <a:ext cx="1889521" cy="3551005"/>
      </dsp:txXfrm>
    </dsp:sp>
    <dsp:sp modelId="{AC0DA093-1957-46DA-AF1B-85AF6656BB5C}">
      <dsp:nvSpPr>
        <dsp:cNvPr id="0" name=""/>
        <dsp:cNvSpPr/>
      </dsp:nvSpPr>
      <dsp:spPr>
        <a:xfrm>
          <a:off x="2158984" y="74194"/>
          <a:ext cx="1889521" cy="651942"/>
        </a:xfrm>
        <a:prstGeom prst="rect">
          <a:avLst/>
        </a:prstGeom>
        <a:solidFill>
          <a:schemeClr val="accent2">
            <a:hueOff val="1610903"/>
            <a:satOff val="-4623"/>
            <a:lumOff val="-7402"/>
            <a:alphaOff val="0"/>
          </a:schemeClr>
        </a:solidFill>
        <a:ln w="19050" cap="flat" cmpd="sng" algn="ctr">
          <a:solidFill>
            <a:schemeClr val="accent2">
              <a:hueOff val="1610903"/>
              <a:satOff val="-4623"/>
              <a:lumOff val="-74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Key Technologies:</a:t>
          </a:r>
        </a:p>
      </dsp:txBody>
      <dsp:txXfrm>
        <a:off x="2158984" y="74194"/>
        <a:ext cx="1889521" cy="651942"/>
      </dsp:txXfrm>
    </dsp:sp>
    <dsp:sp modelId="{55F12ED8-4DF8-46F0-A972-B4A16D3D5F71}">
      <dsp:nvSpPr>
        <dsp:cNvPr id="0" name=""/>
        <dsp:cNvSpPr/>
      </dsp:nvSpPr>
      <dsp:spPr>
        <a:xfrm>
          <a:off x="2158984" y="726137"/>
          <a:ext cx="1889521" cy="3551005"/>
        </a:xfrm>
        <a:prstGeom prst="rect">
          <a:avLst/>
        </a:prstGeom>
        <a:solidFill>
          <a:schemeClr val="accent2">
            <a:tint val="40000"/>
            <a:alpha val="90000"/>
            <a:hueOff val="1683680"/>
            <a:satOff val="-15558"/>
            <a:lumOff val="-1754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1683680"/>
              <a:satOff val="-15558"/>
              <a:lumOff val="-17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Image recognition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Machine learning</a:t>
          </a:r>
        </a:p>
      </dsp:txBody>
      <dsp:txXfrm>
        <a:off x="2158984" y="726137"/>
        <a:ext cx="1889521" cy="3551005"/>
      </dsp:txXfrm>
    </dsp:sp>
    <dsp:sp modelId="{FDB18561-4A2B-484C-9173-BE2FF35D7496}">
      <dsp:nvSpPr>
        <dsp:cNvPr id="0" name=""/>
        <dsp:cNvSpPr/>
      </dsp:nvSpPr>
      <dsp:spPr>
        <a:xfrm>
          <a:off x="4313039" y="74194"/>
          <a:ext cx="1889521" cy="651942"/>
        </a:xfrm>
        <a:prstGeom prst="rect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Objectives:</a:t>
          </a:r>
        </a:p>
      </dsp:txBody>
      <dsp:txXfrm>
        <a:off x="4313039" y="74194"/>
        <a:ext cx="1889521" cy="651942"/>
      </dsp:txXfrm>
    </dsp:sp>
    <dsp:sp modelId="{0B5140AA-68C4-4A1A-A74F-D14E38D5E5BE}">
      <dsp:nvSpPr>
        <dsp:cNvPr id="0" name=""/>
        <dsp:cNvSpPr/>
      </dsp:nvSpPr>
      <dsp:spPr>
        <a:xfrm>
          <a:off x="4313039" y="726137"/>
          <a:ext cx="1889521" cy="3551005"/>
        </a:xfrm>
        <a:prstGeom prst="rect">
          <a:avLst/>
        </a:prstGeom>
        <a:solidFill>
          <a:schemeClr val="accent2">
            <a:tint val="40000"/>
            <a:alpha val="90000"/>
            <a:hueOff val="3367359"/>
            <a:satOff val="-31116"/>
            <a:lumOff val="-3508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3367359"/>
              <a:satOff val="-31116"/>
              <a:lumOff val="-35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Train a model to recognize gestures and commands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Teach the robot to react accordingly (e.g., move forward, turn, stop, navigate obstacles)</a:t>
          </a:r>
        </a:p>
      </dsp:txBody>
      <dsp:txXfrm>
        <a:off x="4313039" y="726137"/>
        <a:ext cx="1889521" cy="3551005"/>
      </dsp:txXfrm>
    </dsp:sp>
    <dsp:sp modelId="{8E7E3F6E-B84A-4208-BFA2-63BA342FE106}">
      <dsp:nvSpPr>
        <dsp:cNvPr id="0" name=""/>
        <dsp:cNvSpPr/>
      </dsp:nvSpPr>
      <dsp:spPr>
        <a:xfrm>
          <a:off x="6467094" y="74194"/>
          <a:ext cx="1889521" cy="651942"/>
        </a:xfrm>
        <a:prstGeom prst="rect">
          <a:avLst/>
        </a:prstGeom>
        <a:solidFill>
          <a:schemeClr val="accent2">
            <a:hueOff val="4832710"/>
            <a:satOff val="-13870"/>
            <a:lumOff val="-22207"/>
            <a:alphaOff val="0"/>
          </a:schemeClr>
        </a:solidFill>
        <a:ln w="19050" cap="flat" cmpd="sng" algn="ctr">
          <a:solidFill>
            <a:schemeClr val="accent2">
              <a:hueOff val="4832710"/>
              <a:satOff val="-13870"/>
              <a:lumOff val="-222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Skills Developed:</a:t>
          </a:r>
        </a:p>
      </dsp:txBody>
      <dsp:txXfrm>
        <a:off x="6467094" y="74194"/>
        <a:ext cx="1889521" cy="651942"/>
      </dsp:txXfrm>
    </dsp:sp>
    <dsp:sp modelId="{567EBB3A-CF61-4524-9D0E-6DB35327CA6A}">
      <dsp:nvSpPr>
        <dsp:cNvPr id="0" name=""/>
        <dsp:cNvSpPr/>
      </dsp:nvSpPr>
      <dsp:spPr>
        <a:xfrm>
          <a:off x="6467094" y="726137"/>
          <a:ext cx="1889521" cy="3551005"/>
        </a:xfrm>
        <a:prstGeom prst="rect">
          <a:avLst/>
        </a:prstGeom>
        <a:solidFill>
          <a:schemeClr val="accent2">
            <a:tint val="40000"/>
            <a:alpha val="90000"/>
            <a:hueOff val="5051039"/>
            <a:satOff val="-46674"/>
            <a:lumOff val="-5261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5051039"/>
              <a:satOff val="-46674"/>
              <a:lumOff val="-52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Image recognition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AI model training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Robotics control</a:t>
          </a:r>
        </a:p>
      </dsp:txBody>
      <dsp:txXfrm>
        <a:off x="6467094" y="726137"/>
        <a:ext cx="1889521" cy="3551005"/>
      </dsp:txXfrm>
    </dsp:sp>
    <dsp:sp modelId="{15C91E50-B28B-4AF1-8CE8-D73598D897C2}">
      <dsp:nvSpPr>
        <dsp:cNvPr id="0" name=""/>
        <dsp:cNvSpPr/>
      </dsp:nvSpPr>
      <dsp:spPr>
        <a:xfrm>
          <a:off x="8621148" y="74194"/>
          <a:ext cx="1889521" cy="651942"/>
        </a:xfrm>
        <a:prstGeom prst="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Learning Experience:</a:t>
          </a:r>
        </a:p>
      </dsp:txBody>
      <dsp:txXfrm>
        <a:off x="8621148" y="74194"/>
        <a:ext cx="1889521" cy="651942"/>
      </dsp:txXfrm>
    </dsp:sp>
    <dsp:sp modelId="{77E2A452-325F-4181-A427-9FF114C7205C}">
      <dsp:nvSpPr>
        <dsp:cNvPr id="0" name=""/>
        <dsp:cNvSpPr/>
      </dsp:nvSpPr>
      <dsp:spPr>
        <a:xfrm>
          <a:off x="8621148" y="726137"/>
          <a:ext cx="1889521" cy="3551005"/>
        </a:xfrm>
        <a:prstGeom prst="rect">
          <a:avLst/>
        </a:prstGeom>
        <a:solidFill>
          <a:schemeClr val="accent2">
            <a:tint val="40000"/>
            <a:alpha val="90000"/>
            <a:hueOff val="6734718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18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Hands-on project to explore the complexities of creating real-world applications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Engage with AI and robotics technologies while tackling real-world challenges</a:t>
          </a:r>
        </a:p>
      </dsp:txBody>
      <dsp:txXfrm>
        <a:off x="8621148" y="726137"/>
        <a:ext cx="1889521" cy="35510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03-10T22:13:24.112"/>
    </inkml:context>
    <inkml:brush xml:id="br0">
      <inkml:brushProperty name="width" value="0.1" units="cm"/>
      <inkml:brushProperty name="height" value="0.1" units="cm"/>
      <inkml:brushProperty name="color" value="#FF0066"/>
    </inkml:brush>
  </inkml:definitions>
  <inkml:trace contextRef="#ctx0" brushRef="#br0">11765 7188 16383 0 0,'31'-1'0'0'0,"24"-3"0"0"0,13-3 0 0 0,365-8 0 0 0,140-1 0 0 0,-1 4 0 0 0,-66 5 0 0 0,-96 4 0 0 0,-101 4 0 0 0,-87 2 0 0 0,-72 0 0 0 0,-53-1 0 0 0,-36 1 0 0 0,-19 1 0 0 0,-10 0 0 0 0,-3 3 0 0 0,1 4 0 0 0,0 2 0 0 0,0 5 0 0 0,-1 4 0 0 0,-2 6 0 0 0,-3 6 0 0 0,-6 8 0 0 0,-5 11 0 0 0,-12 10 0 0 0,-19 11 0 0 0,-25 11 0 0 0,-26 7 0 0 0,-27 0 0 0 0,-24-5 0 0 0,-21-12 0 0 0,-15-17 0 0 0,-14-17 0 0 0,-12-16 0 0 0,-20-11 0 0 0,-12-11 0 0 0,-9-8 0 0 0,-10-7 0 0 0,-5-9 0 0 0,-5-8 0 0 0,-5-10 0 0 0,4-9 0 0 0,12-10 0 0 0,18-10 0 0 0,29-3 0 0 0,33-2 0 0 0,35-4 0 0 0,35-6 0 0 0,34-10 0 0 0,38-7 0 0 0,38-2 0 0 0,39 2 0 0 0,37 11 0 0 0,27 16 0 0 0,23 20 0 0 0,17 18 0 0 0,7 19 0 0 0,-1 16 0 0 0,-10 14 0 0 0,-17 12 0 0 0,-19 9 0 0 0,-32-1 0 0 0</inkml:trace>
</inkml:ink>
</file>

<file path=ppt/media/image1.jpeg>
</file>

<file path=ppt/media/image10.png>
</file>

<file path=ppt/media/image11.svg>
</file>

<file path=ppt/media/image12.png>
</file>

<file path=ppt/media/image13.png>
</file>

<file path=ppt/media/image2.png>
</file>

<file path=ppt/media/image3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14D95-1AB9-5FE7-1C46-EC709A4E6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5CC03B-0117-ABEF-5D4D-758162FE9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B7657-25D2-0497-3C25-1DA5F227D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A6D68-FAA1-A578-0709-67A946B8A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AA33C-CBA7-E1FE-BFC7-7B1272BF0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191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56B3D-F417-552D-7059-9CB79B83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37E5CD-8A6D-A223-3014-03E01F30D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705BD-DA0F-BC1B-3564-FB6943F77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DE438-DEF9-6855-F4A7-AE95E2D0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CA869-59DA-0654-52E4-FF10E33FD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02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07BF47-ED7D-A726-FC85-94E1A8B2D6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9D85AB-D3FD-1CCD-BD86-C9DFD508C4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39792-91F1-CE48-FA3E-6A998EF2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CBA4A-274E-E3C5-5181-10883DA0E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BAC83-1982-92BC-8AD4-4E1B707F2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97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AD04-60F9-9325-F2D4-76FC03E9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91F74-0A9E-836D-5F37-666F826D6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45880-9EDC-2BFF-7F90-CED2536F1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79887-7173-4FC7-15AB-2B49E9BF4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53D10-B5A9-7888-19A3-16196C66F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4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0A54C-C674-97D7-2DD1-14660CC8C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CF5F3B-6A2B-77FA-3069-EC83C4F5E5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3EC3B-9E5E-6FC2-83E0-DB9BE3CEE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D67C0-15F6-089F-DE7A-DFEBD7947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F54F4-9080-F287-B424-AD64160BE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7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19D6C-A5AB-5982-7938-3776B0279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59CCF-4D04-2364-0780-7134E844CD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DE749D-B179-0FD3-5B41-E92907F9B4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037D1-0C1A-9A99-46A3-8E531672A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AA4B1E-693E-BBE9-7B97-E36F79887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97F6C-5470-2DE3-C994-93393A6D5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16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C502-949D-7761-89E6-30CC1F206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15B10-A894-E0F0-574B-0EF4D04CD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C3FDB-0C1C-F250-12DE-240310E80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8ADD04-6D5D-1980-71F8-82C319011B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5C3F5F-641D-9536-18DC-C24F1573C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920916-DA90-9C2F-4F4B-FE56EB9AD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59BA08-AD18-C400-A6EC-4449D226B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CB5BB1-F292-2B42-4982-F988827A2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045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C4D25-C838-B929-46BF-1823FDB7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0EE7A1-05A3-B95F-2F6F-6407DA4EC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77F356-2239-7145-72B1-29CDFC9FF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ACD1DA-D1D1-88F6-B27B-4B8C226C6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58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AB8CBD-3A0F-A663-42E0-8B56E4F6C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9451CB-13BF-20E3-7151-8656CBEB6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E09964-FF9A-F16D-13CB-328F1E11D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351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C37A-8013-0390-9D33-7615DE9F1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10902-F933-4CFD-0DDB-FA6080AC5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1DB00B-0D39-EA0D-271A-9012CBC68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07CE1-6C66-9679-3781-A14042E76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AE24B-6561-2308-9881-FC76E851A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F0D57F-D1D8-34AC-FB1C-A7756BB63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38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4F675-4222-E652-67A4-85743EEA9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3267AB-F3B9-2F12-C4EF-1882E9F155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59ABA6-EE05-76A1-D447-FBAC15A818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2A5D62-B65D-D32C-0AFB-80DDB68C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A58C8B-9EBA-3B65-C2F4-B9E71E891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754030-3D16-3EF3-D053-A70ED5AAC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23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3E891E-547A-EE53-A200-E23700AFC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21170-BE79-08EC-935B-BE872FE53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ACF7C-1808-FF20-A059-5928B98644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FFC7E9-E762-2B49-9C46-B0945D1A99B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0B5E-A741-6AF7-1768-A951C13777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E4A96-B1EA-F992-BF15-B4FA44CF2D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3C47A6-2CD1-1144-88AF-B9CB2E46F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845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gcedu-my.sharepoint.com/:w:/g/personal/kbhalsod_ggc_edu/EaeEWakuGwtNneM6Cnm99AwBKHi_Y_-9bVo7ARAjLUQbbQ?e=tnsX3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ving Gears">
            <a:extLst>
              <a:ext uri="{FF2B5EF4-FFF2-40B4-BE49-F238E27FC236}">
                <a16:creationId xmlns:a16="http://schemas.microsoft.com/office/drawing/2014/main" id="{0D7F4064-2443-D56E-1A23-4E5B7ACB74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05A0B-C52F-A199-2785-0BE289C4A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12ED60-252E-0B9B-203B-EB0904511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By: Krishan, Isaiah, Jonathan</a:t>
            </a:r>
          </a:p>
        </p:txBody>
      </p:sp>
    </p:spTree>
    <p:extLst>
      <p:ext uri="{BB962C8B-B14F-4D97-AF65-F5344CB8AC3E}">
        <p14:creationId xmlns:p14="http://schemas.microsoft.com/office/powerpoint/2010/main" val="37927816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6A752E-0E01-2735-D789-C0A781D2D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A7AF5-65C3-4B76-1FF9-AC2E7299D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5031" y="4076802"/>
            <a:ext cx="5561938" cy="153458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  <a:hlinkClick r:id="rId2"/>
              </a:rPr>
              <a:t>Document 3.docx</a:t>
            </a: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(Survey will turn into QR Code during workshop)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422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C1F0B1-D6AC-7EB9-2BD3-C536EA5A4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60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B2933D-4354-6746-1A20-ABBF23486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5E663-081C-CEC5-FA0F-B32F4DE94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298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8063F9-2A06-7917-749A-189A3888E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What is TAP?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CC2E831-6C0D-07FC-2A3E-7D361A1782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7489120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1414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D974A-3AEB-ABFB-B11C-B6D0A634A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Goals 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465AD1B-69B1-04E1-16D0-9C02972081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6961811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7904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BD739A-280C-D1BE-E09D-E5BC68E0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Project Description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661458A-FA59-67CA-4959-76740FFC5C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8270828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1505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041E70-8887-F503-BF38-87B4A5F34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Workshop Description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3AE66-B413-F7E7-3A27-E85C7F35C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What you will be doing: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Students will be learning what CNNs are and how CNNs function at a high level.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Students will train their very own computer vision model with symbols and gestures of their choice.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Students will use the trained model to attempt to navigate an obstacle course.</a:t>
            </a:r>
          </a:p>
        </p:txBody>
      </p:sp>
    </p:spTree>
    <p:extLst>
      <p:ext uri="{BB962C8B-B14F-4D97-AF65-F5344CB8AC3E}">
        <p14:creationId xmlns:p14="http://schemas.microsoft.com/office/powerpoint/2010/main" val="2351457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D39933-B421-3992-2D6F-E17A58D03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723D-5418-0B9D-E023-70EA1B7A7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Pre-trained Model: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DAC1779-D9A9-21DE-4300-6EBD92691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indent="-514350">
              <a:buAutoNum type="arabicPeriod"/>
            </a:pPr>
            <a:r>
              <a:rPr lang="en-US"/>
              <a:t>Open the </a:t>
            </a:r>
            <a:r>
              <a:rPr lang="en-US" err="1"/>
              <a:t>MBlock</a:t>
            </a:r>
            <a:r>
              <a:rPr lang="en-US"/>
              <a:t> file</a:t>
            </a:r>
          </a:p>
          <a:p>
            <a:pPr marL="514350" indent="-514350">
              <a:buAutoNum type="arabicPeriod"/>
            </a:pPr>
            <a:r>
              <a:rPr lang="en-US"/>
              <a:t>Connect your Mbot </a:t>
            </a:r>
            <a:r>
              <a:rPr lang="en-US" err="1"/>
              <a:t>MegaPi</a:t>
            </a:r>
            <a:endParaRPr lang="en-US"/>
          </a:p>
          <a:p>
            <a:pPr marL="514350" indent="-514350">
              <a:buAutoNum type="arabicPeriod"/>
            </a:pPr>
            <a:r>
              <a:rPr lang="en-US"/>
              <a:t>Control your Mbot with our pre-trained model that uses shapes to control the Mbot !</a:t>
            </a:r>
          </a:p>
          <a:p>
            <a:pPr marL="0" indent="0">
              <a:buNone/>
            </a:pPr>
            <a:r>
              <a:rPr lang="en-US"/>
              <a:t>(This model cannot be edited, any changes wanted to be made will require creating a new model)</a:t>
            </a:r>
          </a:p>
        </p:txBody>
      </p:sp>
    </p:spTree>
    <p:extLst>
      <p:ext uri="{BB962C8B-B14F-4D97-AF65-F5344CB8AC3E}">
        <p14:creationId xmlns:p14="http://schemas.microsoft.com/office/powerpoint/2010/main" val="1207134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F19621-5C66-2945-2635-B6CD7B497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E8011A-6128-1445-3381-AC1D10539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Train Your Own Model: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0167A-543A-E4C0-0CB2-ED8020836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 sz="2000"/>
              <a:t>Begin by opening the </a:t>
            </a:r>
            <a:r>
              <a:rPr lang="en-US" sz="2000" err="1"/>
              <a:t>MBlock</a:t>
            </a:r>
            <a:r>
              <a:rPr lang="en-US" sz="2000"/>
              <a:t> file and navigating to the module labeled "Machine Learning"</a:t>
            </a:r>
          </a:p>
          <a:p>
            <a:pPr marL="514350" indent="-514350">
              <a:buAutoNum type="arabicPeriod"/>
            </a:pPr>
            <a:r>
              <a:rPr lang="en-US" sz="2000"/>
              <a:t>Click the "Create/Manage Model" button, from there you will be taken to Google's Teachable Machine.</a:t>
            </a:r>
          </a:p>
          <a:p>
            <a:pPr marL="514350" indent="-514350">
              <a:buAutoNum type="arabicPeriod"/>
            </a:pPr>
            <a:r>
              <a:rPr lang="en-US" sz="2000"/>
              <a:t>Click "New Project" under "Image Project" and name your model whatever you want!</a:t>
            </a:r>
          </a:p>
          <a:p>
            <a:pPr marL="514350" indent="-514350">
              <a:buAutoNum type="arabicPeriod"/>
            </a:pPr>
            <a:r>
              <a:rPr lang="en-US" sz="2000"/>
              <a:t>You will be taken to this page: (See right)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DDD208-72FF-587D-E0C1-2841F1FC0B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148" r="-243"/>
          <a:stretch/>
        </p:blipFill>
        <p:spPr>
          <a:xfrm>
            <a:off x="6099048" y="1848851"/>
            <a:ext cx="5458968" cy="316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904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21DB24-DC73-634F-B694-05E9ADBE3F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1121DA-C95B-C0CC-1CA4-142F93CFD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Train Your Own Model: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E2B44-BC55-DEBE-D5B4-1E65E4316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600"/>
              <a:t>5.   Create up to 4 classes with unique names.</a:t>
            </a:r>
          </a:p>
          <a:p>
            <a:pPr marL="0" indent="0">
              <a:buNone/>
            </a:pPr>
            <a:r>
              <a:rPr lang="en-US" sz="2600"/>
              <a:t>6.   Prepare your very own symbols or hand gestures (remember to make them as different as possible!)</a:t>
            </a:r>
          </a:p>
          <a:p>
            <a:pPr marL="0" indent="0">
              <a:buNone/>
            </a:pPr>
            <a:r>
              <a:rPr lang="en-US" sz="2600"/>
              <a:t>7.   Go and take your training images for each class and then train your model.</a:t>
            </a:r>
          </a:p>
          <a:p>
            <a:pPr marL="0" indent="0">
              <a:buNone/>
            </a:pPr>
            <a:r>
              <a:rPr lang="en-US" sz="2600"/>
              <a:t>8.   After the training is complete select "Use this model" in the upper right corner</a:t>
            </a:r>
          </a:p>
          <a:p>
            <a:pPr marL="0" indent="0">
              <a:buNone/>
            </a:pPr>
            <a:r>
              <a:rPr lang="en-US" sz="2600"/>
              <a:t>9.   Go through each instance where there are green blocks and make sure you switch the model and class for each!</a:t>
            </a:r>
          </a:p>
          <a:p>
            <a:pPr marL="0" indent="0">
              <a:buNone/>
            </a:pPr>
            <a:r>
              <a:rPr lang="en-US" sz="2600"/>
              <a:t>10. Control you Mbot with your custom symbols/gestures !</a:t>
            </a:r>
          </a:p>
        </p:txBody>
      </p:sp>
    </p:spTree>
    <p:extLst>
      <p:ext uri="{BB962C8B-B14F-4D97-AF65-F5344CB8AC3E}">
        <p14:creationId xmlns:p14="http://schemas.microsoft.com/office/powerpoint/2010/main" val="1170218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8D25F-944D-1CFB-BC05-8A980F3C5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272C1-521C-FB62-7FE0-6313DD641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Train Your Own Model:</a:t>
            </a:r>
          </a:p>
        </p:txBody>
      </p:sp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2C9A8F3-AC6D-403D-2FD2-346E349A74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5718" t="15988" r="-199" b="12347"/>
          <a:stretch/>
        </p:blipFill>
        <p:spPr>
          <a:xfrm>
            <a:off x="982882" y="1300735"/>
            <a:ext cx="9273186" cy="5556694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A3381645-A6BD-EF9F-04CA-B59463656BE7}"/>
                  </a:ext>
                </a:extLst>
              </p14:cNvPr>
              <p14:cNvContentPartPr/>
              <p14:nvPr/>
            </p14:nvContentPartPr>
            <p14:xfrm>
              <a:off x="4181761" y="2199125"/>
              <a:ext cx="1396525" cy="448447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A3381645-A6BD-EF9F-04CA-B59463656BE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63769" y="2181130"/>
                <a:ext cx="1432149" cy="484078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Arrow: Down 27">
            <a:extLst>
              <a:ext uri="{FF2B5EF4-FFF2-40B4-BE49-F238E27FC236}">
                <a16:creationId xmlns:a16="http://schemas.microsoft.com/office/drawing/2014/main" id="{05D7A407-A0C9-6556-4649-2B7EE2D43734}"/>
              </a:ext>
            </a:extLst>
          </p:cNvPr>
          <p:cNvSpPr/>
          <p:nvPr/>
        </p:nvSpPr>
        <p:spPr>
          <a:xfrm rot="1080000">
            <a:off x="4834680" y="1526102"/>
            <a:ext cx="419934" cy="65851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825C4D8-0C83-DE15-739E-B8EFF2F115DB}"/>
              </a:ext>
            </a:extLst>
          </p:cNvPr>
          <p:cNvSpPr txBox="1"/>
          <p:nvPr/>
        </p:nvSpPr>
        <p:spPr>
          <a:xfrm>
            <a:off x="5251057" y="136484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Make sure you change both the model and the class for every instance they are mentioned!</a:t>
            </a:r>
          </a:p>
        </p:txBody>
      </p:sp>
    </p:spTree>
    <p:extLst>
      <p:ext uri="{BB962C8B-B14F-4D97-AF65-F5344CB8AC3E}">
        <p14:creationId xmlns:p14="http://schemas.microsoft.com/office/powerpoint/2010/main" val="154606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Workshop</vt:lpstr>
      <vt:lpstr>What is TAP?</vt:lpstr>
      <vt:lpstr>Goals </vt:lpstr>
      <vt:lpstr>Project Description</vt:lpstr>
      <vt:lpstr>Workshop Description</vt:lpstr>
      <vt:lpstr>Pre-trained Model:</vt:lpstr>
      <vt:lpstr>Train Your Own Model:</vt:lpstr>
      <vt:lpstr>Train Your Own Model:</vt:lpstr>
      <vt:lpstr>Train Your Own Model:</vt:lpstr>
      <vt:lpstr>Results</vt:lpstr>
      <vt:lpstr>Questions?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Isaiah Gorman</dc:creator>
  <cp:revision>32</cp:revision>
  <dcterms:created xsi:type="dcterms:W3CDTF">2025-03-08T14:04:01Z</dcterms:created>
  <dcterms:modified xsi:type="dcterms:W3CDTF">2025-03-11T01:20:08Z</dcterms:modified>
</cp:coreProperties>
</file>

<file path=docProps/thumbnail.jpeg>
</file>